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1" r:id="rId4"/>
    <p:sldId id="256" r:id="rId5"/>
    <p:sldId id="264" r:id="rId6"/>
    <p:sldId id="259" r:id="rId7"/>
    <p:sldId id="260" r:id="rId8"/>
    <p:sldId id="266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Maternal Overdose 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'1 - MEDIA '!$C$6</c:f>
              <c:strCache>
                <c:ptCount val="1"/>
                <c:pt idx="0">
                  <c:v>Count of deaths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'1 - MEDIA '!$B$7:$B$8</c:f>
              <c:strCache>
                <c:ptCount val="2"/>
                <c:pt idx="0">
                  <c:v>Not preventable </c:v>
                </c:pt>
                <c:pt idx="1">
                  <c:v>Preventable</c:v>
                </c:pt>
              </c:strCache>
            </c:strRef>
          </c:cat>
          <c:val>
            <c:numRef>
              <c:f>'1 - MEDIA '!$C$7:$C$8</c:f>
              <c:numCache>
                <c:formatCode>General</c:formatCode>
                <c:ptCount val="2"/>
                <c:pt idx="0">
                  <c:v>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F8A-A3B3-BAE2264A8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307726824"/>
        <c:axId val="307726168"/>
      </c:barChart>
      <c:catAx>
        <c:axId val="30772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26168"/>
        <c:crosses val="autoZero"/>
        <c:auto val="1"/>
        <c:lblAlgn val="ctr"/>
        <c:lblOffset val="100"/>
        <c:noMultiLvlLbl val="0"/>
      </c:catAx>
      <c:valAx>
        <c:axId val="30772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2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Maternal</a:t>
            </a:r>
            <a:r>
              <a:rPr lang="en-US" baseline="0"/>
              <a:t> Overdose Deaths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'1 - MEDIA '!$C$6</c:f>
              <c:strCache>
                <c:ptCount val="1"/>
                <c:pt idx="0">
                  <c:v>Count of deaths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F9-432D-AC4C-650EE1ECD53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F9-432D-AC4C-650EE1ECD532}"/>
              </c:ext>
            </c:extLst>
          </c:dPt>
          <c:cat>
            <c:strRef>
              <c:f>'1 - MEDIA '!$B$7:$B$8</c:f>
              <c:strCache>
                <c:ptCount val="2"/>
                <c:pt idx="0">
                  <c:v>Not preventable </c:v>
                </c:pt>
                <c:pt idx="1">
                  <c:v>Preventable</c:v>
                </c:pt>
              </c:strCache>
            </c:strRef>
          </c:cat>
          <c:val>
            <c:numRef>
              <c:f>'1 - MEDIA '!$C$7:$C$8</c:f>
              <c:numCache>
                <c:formatCode>General</c:formatCode>
                <c:ptCount val="2"/>
                <c:pt idx="0">
                  <c:v>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F9-432D-AC4C-650EE1ECD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F5B4-41AE-4D4F-A5ED-A90D7C105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14229-D825-4DE9-8898-8CFDA2747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D037-3C07-4D8E-A348-1B9828B6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1C56-F962-43F2-9447-9BE88EC4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4446-6D93-4DE4-844B-90A4A4D4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8F01-4C0E-4534-A3CB-B2269BC2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C46B-8DC7-414D-86BD-A80FD2323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BE2E6-668A-4BEC-908B-0B64E435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755F8-24FB-414C-A6E2-5DAF9714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1D141-312C-40BB-A8A4-2227CCDF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0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97F1B-2020-4A0E-A54A-DF4E7672C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CC4FF-28A2-4305-9733-8E16BC5D5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EFB2C-2F82-4505-B7FE-81396C1E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9FE62-3475-4189-BF2C-B6B509CB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EF17F-2850-46C1-B46F-25DE227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C877-196C-475F-AF68-3D3CA5C8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0D01-1E42-40A9-940F-1B1183763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E7DF-D74B-4497-8892-4EFE40F5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396C-522F-4DE7-AF49-40CEFEE3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3765-69B4-41EA-B1B2-D6E5D288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D8DF-9AF7-44BE-9BDD-4D6F838A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4613-8722-43C6-94DF-CE5D59691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C958-CBDF-4832-A719-F11F8226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AD7BE-C908-4FBE-B480-BF96A395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FC23C-6062-47DA-A1EA-248A1C1A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4266-4AFF-455B-9379-73DB61B7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EC9F-EE82-4188-AFC5-099772B8D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720CF-7799-4E76-AB4A-F242A67AE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F611F-E2CD-4408-8046-99CF0AAA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6BE9-F17B-4CFC-8B8A-5C7233C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6CD1C-5A9D-4AD1-838C-8013E6CE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19B2-8BFB-41DA-97DD-59324959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AB8F6-4E00-4B25-BC3E-A7B819E7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12644-B1A3-4DAE-94DD-31C90CED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D4132-B4A7-4904-85A1-4637AE745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40640-D718-4330-8ED2-613BD8951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44624-29BD-4C9E-AF41-8AD392D7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E2086-3BC4-4255-8346-031E48A2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F2AC5-F8E0-4B04-8B37-9E083748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C510-6E59-4F4D-894A-09294EC9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1DB2C-716D-4968-81DA-23D5D921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01C8B-90FF-4549-8A2D-3B2BA3BE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91752-D164-4689-B76F-19DC0258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6D5D2-B7E4-4160-A3CC-4D3A5E5A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E3EF6-8D93-4174-853D-23828CD5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396E-89DD-4AE3-A754-217D332E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F0C0-3C8C-4C48-BFCD-77397A19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8E39-E2E0-4150-A34E-98E9C7E9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FF122-88FC-4C14-8653-65F8C1C8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44C9F-8E41-43D7-A831-98796957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2A9FC-E7AA-489E-BDC7-B5473EAC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08AF-1E56-4CBD-80ED-B6C38892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0A21-03BF-4BBC-88A0-419D8309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4AB12-D533-420D-8649-E73B7F1FE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1E464-BB8B-48AA-805D-C1FD60C2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CB5F5-52E7-4929-A4A5-BB86044C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0124E-5B11-4FF8-AD91-C6A96C5A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FB4A4-40F6-48A4-983E-E7AD0B78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6F025-D20D-4C3E-BA5C-13ABACAE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F57B6-BC53-420E-B4F5-AD39D763A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560A-91EA-48CB-A9EA-9647735FB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BBDD-8E79-4F6B-BD20-5F4FD5B50A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10B84-F20E-49B6-8A9D-67B9CC24D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BE43-B453-44E3-BC07-D9AAE440B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ACA6-41D8-43C7-B067-CAACE37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chart" Target="../charts/chart2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.jpeg"/><Relationship Id="rId5" Type="http://schemas.openxmlformats.org/officeDocument/2006/relationships/image" Target="../media/image29.svg"/><Relationship Id="rId10" Type="http://schemas.openxmlformats.org/officeDocument/2006/relationships/image" Target="../media/image3.jpe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.jpeg"/><Relationship Id="rId5" Type="http://schemas.openxmlformats.org/officeDocument/2006/relationships/image" Target="../media/image37.svg"/><Relationship Id="rId10" Type="http://schemas.openxmlformats.org/officeDocument/2006/relationships/image" Target="../media/image3.jpeg"/><Relationship Id="rId4" Type="http://schemas.openxmlformats.org/officeDocument/2006/relationships/image" Target="../media/image36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38.png"/><Relationship Id="rId3" Type="http://schemas.openxmlformats.org/officeDocument/2006/relationships/image" Target="../media/image40.svg"/><Relationship Id="rId21" Type="http://schemas.openxmlformats.org/officeDocument/2006/relationships/image" Target="../media/image2.png"/><Relationship Id="rId7" Type="http://schemas.openxmlformats.org/officeDocument/2006/relationships/image" Target="../media/image37.svg"/><Relationship Id="rId12" Type="http://schemas.openxmlformats.org/officeDocument/2006/relationships/image" Target="../media/image46.png"/><Relationship Id="rId17" Type="http://schemas.openxmlformats.org/officeDocument/2006/relationships/image" Target="../media/image35.svg"/><Relationship Id="rId2" Type="http://schemas.openxmlformats.org/officeDocument/2006/relationships/image" Target="../media/image6.png"/><Relationship Id="rId16" Type="http://schemas.openxmlformats.org/officeDocument/2006/relationships/image" Target="../media/image34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5.svg"/><Relationship Id="rId24" Type="http://schemas.openxmlformats.org/officeDocument/2006/relationships/hyperlink" Target="https://webaim.org/resources/contrastchecker/" TargetMode="External"/><Relationship Id="rId5" Type="http://schemas.openxmlformats.org/officeDocument/2006/relationships/image" Target="../media/image41.svg"/><Relationship Id="rId15" Type="http://schemas.openxmlformats.org/officeDocument/2006/relationships/image" Target="../media/image48.svg"/><Relationship Id="rId23" Type="http://schemas.openxmlformats.org/officeDocument/2006/relationships/image" Target="../media/image4.jpeg"/><Relationship Id="rId10" Type="http://schemas.openxmlformats.org/officeDocument/2006/relationships/image" Target="../media/image44.png"/><Relationship Id="rId19" Type="http://schemas.openxmlformats.org/officeDocument/2006/relationships/image" Target="../media/image39.svg"/><Relationship Id="rId4" Type="http://schemas.openxmlformats.org/officeDocument/2006/relationships/image" Target="../media/image8.png"/><Relationship Id="rId9" Type="http://schemas.openxmlformats.org/officeDocument/2006/relationships/image" Target="../media/image43.svg"/><Relationship Id="rId14" Type="http://schemas.openxmlformats.org/officeDocument/2006/relationships/image" Target="../media/image20.png"/><Relationship Id="rId2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3.svg"/><Relationship Id="rId18" Type="http://schemas.openxmlformats.org/officeDocument/2006/relationships/image" Target="../media/image22.png"/><Relationship Id="rId3" Type="http://schemas.openxmlformats.org/officeDocument/2006/relationships/image" Target="../media/image40.svg"/><Relationship Id="rId21" Type="http://schemas.openxmlformats.org/officeDocument/2006/relationships/image" Target="../media/image56.svg"/><Relationship Id="rId7" Type="http://schemas.openxmlformats.org/officeDocument/2006/relationships/image" Target="../media/image50.svg"/><Relationship Id="rId12" Type="http://schemas.openxmlformats.org/officeDocument/2006/relationships/image" Target="../media/image16.png"/><Relationship Id="rId17" Type="http://schemas.openxmlformats.org/officeDocument/2006/relationships/image" Target="../media/image48.svg"/><Relationship Id="rId25" Type="http://schemas.openxmlformats.org/officeDocument/2006/relationships/image" Target="../media/image4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24" Type="http://schemas.openxmlformats.org/officeDocument/2006/relationships/image" Target="../media/image3.jpeg"/><Relationship Id="rId5" Type="http://schemas.openxmlformats.org/officeDocument/2006/relationships/image" Target="../media/image41.svg"/><Relationship Id="rId15" Type="http://schemas.openxmlformats.org/officeDocument/2006/relationships/image" Target="../media/image54.svg"/><Relationship Id="rId23" Type="http://schemas.openxmlformats.org/officeDocument/2006/relationships/image" Target="../media/image2.png"/><Relationship Id="rId10" Type="http://schemas.openxmlformats.org/officeDocument/2006/relationships/image" Target="../media/image14.png"/><Relationship Id="rId19" Type="http://schemas.openxmlformats.org/officeDocument/2006/relationships/image" Target="../media/image55.svg"/><Relationship Id="rId4" Type="http://schemas.openxmlformats.org/officeDocument/2006/relationships/image" Target="../media/image8.png"/><Relationship Id="rId9" Type="http://schemas.openxmlformats.org/officeDocument/2006/relationships/image" Target="../media/image51.svg"/><Relationship Id="rId14" Type="http://schemas.openxmlformats.org/officeDocument/2006/relationships/image" Target="../media/image18.png"/><Relationship Id="rId2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D6A9B-B864-4691-9A4D-C92002E8B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3D98B5-6240-4EAA-AC3A-2B06F6E55B48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6" name="Picture Placeholder 8">
              <a:extLst>
                <a:ext uri="{FF2B5EF4-FFF2-40B4-BE49-F238E27FC236}">
                  <a16:creationId xmlns:a16="http://schemas.microsoft.com/office/drawing/2014/main" id="{62AC3D81-0944-40D4-916D-5F7465F4C6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D6FB3B-0C4D-4B21-8B75-0C3E3BE63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55FC73-E35B-4800-97B5-CBF481ECA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D4FACD-8E92-4935-A6F7-46913D3505E4}"/>
              </a:ext>
            </a:extLst>
          </p:cNvPr>
          <p:cNvSpPr txBox="1"/>
          <p:nvPr/>
        </p:nvSpPr>
        <p:spPr>
          <a:xfrm>
            <a:off x="776883" y="975803"/>
            <a:ext cx="96788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Creating an </a:t>
            </a:r>
          </a:p>
          <a:p>
            <a:r>
              <a:rPr lang="en-US" sz="8800" b="1" dirty="0">
                <a:solidFill>
                  <a:schemeClr val="accent1"/>
                </a:solidFill>
              </a:rPr>
              <a:t>ISOTYPE MATRIX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4B1F8D-6633-4814-B04D-7D78967D4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7" y="6007504"/>
            <a:ext cx="1537050" cy="4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5D0C4B-0A14-4CA6-A1BA-A3CF3102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122885"/>
            <a:ext cx="11307753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0CC245-7B2D-47D2-B56A-209FD934ADBD}"/>
              </a:ext>
            </a:extLst>
          </p:cNvPr>
          <p:cNvSpPr/>
          <p:nvPr/>
        </p:nvSpPr>
        <p:spPr>
          <a:xfrm>
            <a:off x="1071417" y="1012954"/>
            <a:ext cx="93287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As a member of the media, I need to communicate the </a:t>
            </a:r>
            <a:r>
              <a:rPr lang="en-US" sz="4400" b="1" dirty="0">
                <a:solidFill>
                  <a:schemeClr val="accent1"/>
                </a:solidFill>
              </a:rPr>
              <a:t>importance of this issue to the public </a:t>
            </a:r>
            <a:r>
              <a:rPr lang="en-US" sz="4400" dirty="0"/>
              <a:t>and would like to highlight </a:t>
            </a:r>
            <a:r>
              <a:rPr lang="en-US" sz="4400" b="1" dirty="0">
                <a:solidFill>
                  <a:schemeClr val="accent1"/>
                </a:solidFill>
              </a:rPr>
              <a:t>preventability</a:t>
            </a:r>
            <a:r>
              <a:rPr lang="en-US" sz="4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3764B-6BA5-417F-970A-EAF2A09DB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1B8BF3-AB7F-4EFE-B791-02F34D1E9AC6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7" name="Picture Placeholder 8">
              <a:extLst>
                <a:ext uri="{FF2B5EF4-FFF2-40B4-BE49-F238E27FC236}">
                  <a16:creationId xmlns:a16="http://schemas.microsoft.com/office/drawing/2014/main" id="{B8AB107B-9E31-4C28-8157-A51054328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BE1F5B-F095-4880-A10F-E4A9D645C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6377D1-586E-4065-8784-3B516A6485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69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Pregnant lady">
            <a:extLst>
              <a:ext uri="{FF2B5EF4-FFF2-40B4-BE49-F238E27FC236}">
                <a16:creationId xmlns:a16="http://schemas.microsoft.com/office/drawing/2014/main" id="{F663E65A-E0CF-4878-81EE-57B57451F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257946" y="1924860"/>
            <a:ext cx="310830" cy="521210"/>
          </a:xfrm>
          <a:prstGeom prst="rect">
            <a:avLst/>
          </a:prstGeom>
        </p:spPr>
      </p:pic>
      <p:pic>
        <p:nvPicPr>
          <p:cNvPr id="5" name="Graphic 4" descr="Woman with baby">
            <a:extLst>
              <a:ext uri="{FF2B5EF4-FFF2-40B4-BE49-F238E27FC236}">
                <a16:creationId xmlns:a16="http://schemas.microsoft.com/office/drawing/2014/main" id="{56128048-F3B6-412D-8CCB-A3018F2E8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943682" y="1889430"/>
            <a:ext cx="374905" cy="556641"/>
          </a:xfrm>
          <a:prstGeom prst="rect">
            <a:avLst/>
          </a:prstGeom>
        </p:spPr>
      </p:pic>
      <p:pic>
        <p:nvPicPr>
          <p:cNvPr id="6" name="Graphic 5" descr="Woman with baby">
            <a:extLst>
              <a:ext uri="{FF2B5EF4-FFF2-40B4-BE49-F238E27FC236}">
                <a16:creationId xmlns:a16="http://schemas.microsoft.com/office/drawing/2014/main" id="{FFC5FE64-FB2D-4D41-8061-441C7E709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693489" y="1889429"/>
            <a:ext cx="374905" cy="556641"/>
          </a:xfrm>
          <a:prstGeom prst="rect">
            <a:avLst/>
          </a:prstGeom>
        </p:spPr>
      </p:pic>
      <p:pic>
        <p:nvPicPr>
          <p:cNvPr id="7" name="Graphic 6" descr="Woman with baby">
            <a:extLst>
              <a:ext uri="{FF2B5EF4-FFF2-40B4-BE49-F238E27FC236}">
                <a16:creationId xmlns:a16="http://schemas.microsoft.com/office/drawing/2014/main" id="{EE2B44D6-5511-4CDB-A6CD-388CF2EF9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068394" y="1889428"/>
            <a:ext cx="374905" cy="556641"/>
          </a:xfrm>
          <a:prstGeom prst="rect">
            <a:avLst/>
          </a:prstGeom>
        </p:spPr>
      </p:pic>
      <p:pic>
        <p:nvPicPr>
          <p:cNvPr id="8" name="Graphic 7" descr="Woman with baby">
            <a:extLst>
              <a:ext uri="{FF2B5EF4-FFF2-40B4-BE49-F238E27FC236}">
                <a16:creationId xmlns:a16="http://schemas.microsoft.com/office/drawing/2014/main" id="{FC1BA1C5-F854-406E-B9E1-9C89D7B5C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443296" y="1889427"/>
            <a:ext cx="374905" cy="556641"/>
          </a:xfrm>
          <a:prstGeom prst="rect">
            <a:avLst/>
          </a:prstGeom>
        </p:spPr>
      </p:pic>
      <p:pic>
        <p:nvPicPr>
          <p:cNvPr id="9" name="Graphic 8" descr="Woman with baby">
            <a:extLst>
              <a:ext uri="{FF2B5EF4-FFF2-40B4-BE49-F238E27FC236}">
                <a16:creationId xmlns:a16="http://schemas.microsoft.com/office/drawing/2014/main" id="{993D9FD6-6647-4C08-9206-F5A4F31A4F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568776" y="2544364"/>
            <a:ext cx="374905" cy="556641"/>
          </a:xfrm>
          <a:prstGeom prst="rect">
            <a:avLst/>
          </a:prstGeom>
        </p:spPr>
      </p:pic>
      <p:pic>
        <p:nvPicPr>
          <p:cNvPr id="10" name="Graphic 9" descr="Woman with baby">
            <a:extLst>
              <a:ext uri="{FF2B5EF4-FFF2-40B4-BE49-F238E27FC236}">
                <a16:creationId xmlns:a16="http://schemas.microsoft.com/office/drawing/2014/main" id="{45AD6B0B-980F-47A2-8F1E-98EE9DAC30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943680" y="2544364"/>
            <a:ext cx="374905" cy="556641"/>
          </a:xfrm>
          <a:prstGeom prst="rect">
            <a:avLst/>
          </a:prstGeom>
        </p:spPr>
      </p:pic>
      <p:pic>
        <p:nvPicPr>
          <p:cNvPr id="11" name="Graphic 10" descr="Woman with baby">
            <a:extLst>
              <a:ext uri="{FF2B5EF4-FFF2-40B4-BE49-F238E27FC236}">
                <a16:creationId xmlns:a16="http://schemas.microsoft.com/office/drawing/2014/main" id="{AD887CED-9197-489C-A7F9-1CCEE475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318584" y="2544363"/>
            <a:ext cx="374905" cy="556641"/>
          </a:xfrm>
          <a:prstGeom prst="rect">
            <a:avLst/>
          </a:prstGeom>
        </p:spPr>
      </p:pic>
      <p:pic>
        <p:nvPicPr>
          <p:cNvPr id="12" name="Graphic 11" descr="Woman with baby">
            <a:extLst>
              <a:ext uri="{FF2B5EF4-FFF2-40B4-BE49-F238E27FC236}">
                <a16:creationId xmlns:a16="http://schemas.microsoft.com/office/drawing/2014/main" id="{D64ED1FD-7256-4E64-B5D6-B6E2EE01D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693487" y="2544363"/>
            <a:ext cx="374905" cy="556641"/>
          </a:xfrm>
          <a:prstGeom prst="rect">
            <a:avLst/>
          </a:prstGeom>
        </p:spPr>
      </p:pic>
      <p:pic>
        <p:nvPicPr>
          <p:cNvPr id="13" name="Graphic 12" descr="Woman with baby">
            <a:extLst>
              <a:ext uri="{FF2B5EF4-FFF2-40B4-BE49-F238E27FC236}">
                <a16:creationId xmlns:a16="http://schemas.microsoft.com/office/drawing/2014/main" id="{83C81B8F-F6A6-447A-9214-17832D64D0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068392" y="2544362"/>
            <a:ext cx="374905" cy="556641"/>
          </a:xfrm>
          <a:prstGeom prst="rect">
            <a:avLst/>
          </a:prstGeom>
        </p:spPr>
      </p:pic>
      <p:pic>
        <p:nvPicPr>
          <p:cNvPr id="14" name="Graphic 13" descr="Woman with baby">
            <a:extLst>
              <a:ext uri="{FF2B5EF4-FFF2-40B4-BE49-F238E27FC236}">
                <a16:creationId xmlns:a16="http://schemas.microsoft.com/office/drawing/2014/main" id="{03B682F7-3C02-41F2-BD3C-EEA5C414F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443294" y="2544361"/>
            <a:ext cx="374905" cy="556641"/>
          </a:xfrm>
          <a:prstGeom prst="rect">
            <a:avLst/>
          </a:prstGeom>
        </p:spPr>
      </p:pic>
      <p:pic>
        <p:nvPicPr>
          <p:cNvPr id="15" name="Graphic 14" descr="Woman with baby">
            <a:extLst>
              <a:ext uri="{FF2B5EF4-FFF2-40B4-BE49-F238E27FC236}">
                <a16:creationId xmlns:a16="http://schemas.microsoft.com/office/drawing/2014/main" id="{0B575778-E41E-4228-AE6B-1F7024F79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568774" y="3231890"/>
            <a:ext cx="374905" cy="556641"/>
          </a:xfrm>
          <a:prstGeom prst="rect">
            <a:avLst/>
          </a:prstGeom>
        </p:spPr>
      </p:pic>
      <p:pic>
        <p:nvPicPr>
          <p:cNvPr id="16" name="Graphic 15" descr="Woman with baby">
            <a:extLst>
              <a:ext uri="{FF2B5EF4-FFF2-40B4-BE49-F238E27FC236}">
                <a16:creationId xmlns:a16="http://schemas.microsoft.com/office/drawing/2014/main" id="{E3331E71-F92F-42E0-AF21-8EBE991F4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943678" y="3231890"/>
            <a:ext cx="374905" cy="556641"/>
          </a:xfrm>
          <a:prstGeom prst="rect">
            <a:avLst/>
          </a:prstGeom>
        </p:spPr>
      </p:pic>
      <p:pic>
        <p:nvPicPr>
          <p:cNvPr id="17" name="Graphic 16" descr="Woman with baby">
            <a:extLst>
              <a:ext uri="{FF2B5EF4-FFF2-40B4-BE49-F238E27FC236}">
                <a16:creationId xmlns:a16="http://schemas.microsoft.com/office/drawing/2014/main" id="{DF6B7933-6BD3-4DF0-85BB-8B4CADADE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318582" y="3231889"/>
            <a:ext cx="374905" cy="556641"/>
          </a:xfrm>
          <a:prstGeom prst="rect">
            <a:avLst/>
          </a:prstGeom>
        </p:spPr>
      </p:pic>
      <p:pic>
        <p:nvPicPr>
          <p:cNvPr id="18" name="Graphic 17" descr="Woman with baby">
            <a:extLst>
              <a:ext uri="{FF2B5EF4-FFF2-40B4-BE49-F238E27FC236}">
                <a16:creationId xmlns:a16="http://schemas.microsoft.com/office/drawing/2014/main" id="{41343A44-8B74-4DB3-9420-BB2CE8C59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693485" y="3231889"/>
            <a:ext cx="374905" cy="556641"/>
          </a:xfrm>
          <a:prstGeom prst="rect">
            <a:avLst/>
          </a:prstGeom>
        </p:spPr>
      </p:pic>
      <p:pic>
        <p:nvPicPr>
          <p:cNvPr id="19" name="Graphic 18" descr="Woman with baby">
            <a:extLst>
              <a:ext uri="{FF2B5EF4-FFF2-40B4-BE49-F238E27FC236}">
                <a16:creationId xmlns:a16="http://schemas.microsoft.com/office/drawing/2014/main" id="{8B7A412E-716E-46A7-BAC4-40D07D60DF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068390" y="3231888"/>
            <a:ext cx="374905" cy="556641"/>
          </a:xfrm>
          <a:prstGeom prst="rect">
            <a:avLst/>
          </a:prstGeom>
        </p:spPr>
      </p:pic>
      <p:pic>
        <p:nvPicPr>
          <p:cNvPr id="20" name="Graphic 19" descr="Woman with baby">
            <a:extLst>
              <a:ext uri="{FF2B5EF4-FFF2-40B4-BE49-F238E27FC236}">
                <a16:creationId xmlns:a16="http://schemas.microsoft.com/office/drawing/2014/main" id="{668FAAB5-F1C9-4121-B2F1-1DFBD82C0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443292" y="3231887"/>
            <a:ext cx="374905" cy="556641"/>
          </a:xfrm>
          <a:prstGeom prst="rect">
            <a:avLst/>
          </a:prstGeom>
        </p:spPr>
      </p:pic>
      <p:pic>
        <p:nvPicPr>
          <p:cNvPr id="21" name="Graphic 20" descr="Woman with baby">
            <a:extLst>
              <a:ext uri="{FF2B5EF4-FFF2-40B4-BE49-F238E27FC236}">
                <a16:creationId xmlns:a16="http://schemas.microsoft.com/office/drawing/2014/main" id="{84E43E56-2055-4D7F-B75E-B8E925D81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568774" y="3919415"/>
            <a:ext cx="374905" cy="556641"/>
          </a:xfrm>
          <a:prstGeom prst="rect">
            <a:avLst/>
          </a:prstGeom>
        </p:spPr>
      </p:pic>
      <p:pic>
        <p:nvPicPr>
          <p:cNvPr id="22" name="Graphic 21" descr="Woman with baby">
            <a:extLst>
              <a:ext uri="{FF2B5EF4-FFF2-40B4-BE49-F238E27FC236}">
                <a16:creationId xmlns:a16="http://schemas.microsoft.com/office/drawing/2014/main" id="{31E78A5A-6903-4CC7-84E6-C7529A443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318582" y="3919414"/>
            <a:ext cx="374905" cy="556641"/>
          </a:xfrm>
          <a:prstGeom prst="rect">
            <a:avLst/>
          </a:prstGeom>
        </p:spPr>
      </p:pic>
      <p:pic>
        <p:nvPicPr>
          <p:cNvPr id="23" name="Graphic 22" descr="Woman with baby">
            <a:extLst>
              <a:ext uri="{FF2B5EF4-FFF2-40B4-BE49-F238E27FC236}">
                <a16:creationId xmlns:a16="http://schemas.microsoft.com/office/drawing/2014/main" id="{44D39060-4620-45CD-99C5-9BEAFE69E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693485" y="3919414"/>
            <a:ext cx="374905" cy="556641"/>
          </a:xfrm>
          <a:prstGeom prst="rect">
            <a:avLst/>
          </a:prstGeom>
        </p:spPr>
      </p:pic>
      <p:pic>
        <p:nvPicPr>
          <p:cNvPr id="24" name="Graphic 23" descr="Woman with baby">
            <a:extLst>
              <a:ext uri="{FF2B5EF4-FFF2-40B4-BE49-F238E27FC236}">
                <a16:creationId xmlns:a16="http://schemas.microsoft.com/office/drawing/2014/main" id="{8A25809E-1039-4A16-99FF-3E160622A0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013" r="20636"/>
          <a:stretch/>
        </p:blipFill>
        <p:spPr>
          <a:xfrm>
            <a:off x="9450217" y="5507580"/>
            <a:ext cx="288311" cy="428071"/>
          </a:xfrm>
          <a:prstGeom prst="rect">
            <a:avLst/>
          </a:prstGeom>
        </p:spPr>
      </p:pic>
      <p:pic>
        <p:nvPicPr>
          <p:cNvPr id="25" name="Graphic 24" descr="Woman with baby">
            <a:extLst>
              <a:ext uri="{FF2B5EF4-FFF2-40B4-BE49-F238E27FC236}">
                <a16:creationId xmlns:a16="http://schemas.microsoft.com/office/drawing/2014/main" id="{D89408CE-C777-4517-BB90-B1A8C1160F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013" r="20636"/>
          <a:stretch/>
        </p:blipFill>
        <p:spPr>
          <a:xfrm>
            <a:off x="10063785" y="3919412"/>
            <a:ext cx="374905" cy="556641"/>
          </a:xfrm>
          <a:prstGeom prst="rect">
            <a:avLst/>
          </a:prstGeom>
        </p:spPr>
      </p:pic>
      <p:pic>
        <p:nvPicPr>
          <p:cNvPr id="26" name="Graphic 25" descr="Woman with baby">
            <a:extLst>
              <a:ext uri="{FF2B5EF4-FFF2-40B4-BE49-F238E27FC236}">
                <a16:creationId xmlns:a16="http://schemas.microsoft.com/office/drawing/2014/main" id="{0E412208-6659-4CA0-BB25-1BA56FE919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013" r="20636"/>
          <a:stretch/>
        </p:blipFill>
        <p:spPr>
          <a:xfrm>
            <a:off x="8564172" y="4589221"/>
            <a:ext cx="374905" cy="556641"/>
          </a:xfrm>
          <a:prstGeom prst="rect">
            <a:avLst/>
          </a:prstGeom>
        </p:spPr>
      </p:pic>
      <p:pic>
        <p:nvPicPr>
          <p:cNvPr id="27" name="Graphic 26" descr="Woman with baby">
            <a:extLst>
              <a:ext uri="{FF2B5EF4-FFF2-40B4-BE49-F238E27FC236}">
                <a16:creationId xmlns:a16="http://schemas.microsoft.com/office/drawing/2014/main" id="{1618BEBC-27C7-4DC2-BCF4-A68C5CA444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013" r="20636"/>
          <a:stretch/>
        </p:blipFill>
        <p:spPr>
          <a:xfrm>
            <a:off x="8917637" y="4589220"/>
            <a:ext cx="374905" cy="556641"/>
          </a:xfrm>
          <a:prstGeom prst="rect">
            <a:avLst/>
          </a:prstGeom>
        </p:spPr>
      </p:pic>
      <p:pic>
        <p:nvPicPr>
          <p:cNvPr id="28" name="Graphic 4" descr="Pregnant lady">
            <a:extLst>
              <a:ext uri="{FF2B5EF4-FFF2-40B4-BE49-F238E27FC236}">
                <a16:creationId xmlns:a16="http://schemas.microsoft.com/office/drawing/2014/main" id="{1A06E328-E1B6-4F2D-8088-A70C92F5A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289985" y="2579794"/>
            <a:ext cx="310830" cy="521210"/>
          </a:xfrm>
          <a:prstGeom prst="rect">
            <a:avLst/>
          </a:prstGeom>
        </p:spPr>
      </p:pic>
      <p:pic>
        <p:nvPicPr>
          <p:cNvPr id="29" name="Graphic 4" descr="Pregnant lady">
            <a:extLst>
              <a:ext uri="{FF2B5EF4-FFF2-40B4-BE49-F238E27FC236}">
                <a16:creationId xmlns:a16="http://schemas.microsoft.com/office/drawing/2014/main" id="{220C7C8C-4C9F-4C48-AC46-ACC406057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289983" y="3239537"/>
            <a:ext cx="332681" cy="557851"/>
          </a:xfrm>
          <a:prstGeom prst="rect">
            <a:avLst/>
          </a:prstGeom>
        </p:spPr>
      </p:pic>
      <p:pic>
        <p:nvPicPr>
          <p:cNvPr id="30" name="Graphic 4" descr="Pregnant lady">
            <a:extLst>
              <a:ext uri="{FF2B5EF4-FFF2-40B4-BE49-F238E27FC236}">
                <a16:creationId xmlns:a16="http://schemas.microsoft.com/office/drawing/2014/main" id="{9E3A6522-1A6C-4501-9460-586A02489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289983" y="3919412"/>
            <a:ext cx="310830" cy="521210"/>
          </a:xfrm>
          <a:prstGeom prst="rect">
            <a:avLst/>
          </a:prstGeom>
        </p:spPr>
      </p:pic>
      <p:pic>
        <p:nvPicPr>
          <p:cNvPr id="31" name="Graphic 4" descr="Pregnant lady">
            <a:extLst>
              <a:ext uri="{FF2B5EF4-FFF2-40B4-BE49-F238E27FC236}">
                <a16:creationId xmlns:a16="http://schemas.microsoft.com/office/drawing/2014/main" id="{CC3C61B9-4CF7-47ED-BDAB-F0759848D3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1393" r="18971"/>
          <a:stretch/>
        </p:blipFill>
        <p:spPr>
          <a:xfrm>
            <a:off x="8289983" y="4606937"/>
            <a:ext cx="310830" cy="521210"/>
          </a:xfrm>
          <a:prstGeom prst="rect">
            <a:avLst/>
          </a:prstGeom>
        </p:spPr>
      </p:pic>
      <p:pic>
        <p:nvPicPr>
          <p:cNvPr id="32" name="Graphic 31" descr="Woman with baby">
            <a:extLst>
              <a:ext uri="{FF2B5EF4-FFF2-40B4-BE49-F238E27FC236}">
                <a16:creationId xmlns:a16="http://schemas.microsoft.com/office/drawing/2014/main" id="{C9D28184-78C9-4E64-923A-D9D8E2DBE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8564172" y="1283638"/>
            <a:ext cx="374905" cy="556641"/>
          </a:xfrm>
          <a:prstGeom prst="rect">
            <a:avLst/>
          </a:prstGeom>
        </p:spPr>
      </p:pic>
      <p:pic>
        <p:nvPicPr>
          <p:cNvPr id="33" name="Graphic 32" descr="Woman with baby">
            <a:extLst>
              <a:ext uri="{FF2B5EF4-FFF2-40B4-BE49-F238E27FC236}">
                <a16:creationId xmlns:a16="http://schemas.microsoft.com/office/drawing/2014/main" id="{60CC4DD1-2A01-4B41-B267-8DFEF6640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313980" y="1283637"/>
            <a:ext cx="374905" cy="556641"/>
          </a:xfrm>
          <a:prstGeom prst="rect">
            <a:avLst/>
          </a:prstGeom>
        </p:spPr>
      </p:pic>
      <p:pic>
        <p:nvPicPr>
          <p:cNvPr id="34" name="Graphic 33" descr="Woman with baby">
            <a:extLst>
              <a:ext uri="{FF2B5EF4-FFF2-40B4-BE49-F238E27FC236}">
                <a16:creationId xmlns:a16="http://schemas.microsoft.com/office/drawing/2014/main" id="{18CEDE2E-A93E-42E7-8158-400435CD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688883" y="1283637"/>
            <a:ext cx="374905" cy="556641"/>
          </a:xfrm>
          <a:prstGeom prst="rect">
            <a:avLst/>
          </a:prstGeom>
        </p:spPr>
      </p:pic>
      <p:pic>
        <p:nvPicPr>
          <p:cNvPr id="35" name="Graphic 34" descr="Woman with baby">
            <a:extLst>
              <a:ext uri="{FF2B5EF4-FFF2-40B4-BE49-F238E27FC236}">
                <a16:creationId xmlns:a16="http://schemas.microsoft.com/office/drawing/2014/main" id="{780CE3CD-9DC4-4B1A-8F97-E3D1D0EA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438690" y="1283635"/>
            <a:ext cx="374905" cy="556641"/>
          </a:xfrm>
          <a:prstGeom prst="rect">
            <a:avLst/>
          </a:prstGeom>
        </p:spPr>
      </p:pic>
      <p:pic>
        <p:nvPicPr>
          <p:cNvPr id="36" name="Graphic 35" descr="Woman">
            <a:extLst>
              <a:ext uri="{FF2B5EF4-FFF2-40B4-BE49-F238E27FC236}">
                <a16:creationId xmlns:a16="http://schemas.microsoft.com/office/drawing/2014/main" id="{DA158294-84B9-461F-A8DB-3CE3CC9FCCC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9286395" y="4589220"/>
            <a:ext cx="374905" cy="557851"/>
          </a:xfrm>
          <a:prstGeom prst="rect">
            <a:avLst/>
          </a:prstGeom>
        </p:spPr>
      </p:pic>
      <p:pic>
        <p:nvPicPr>
          <p:cNvPr id="37" name="Graphic 36" descr="Woman">
            <a:extLst>
              <a:ext uri="{FF2B5EF4-FFF2-40B4-BE49-F238E27FC236}">
                <a16:creationId xmlns:a16="http://schemas.microsoft.com/office/drawing/2014/main" id="{4177D0EF-602A-49FD-8FDF-68010AFC1E3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8952761" y="1289667"/>
            <a:ext cx="374905" cy="557851"/>
          </a:xfrm>
          <a:prstGeom prst="rect">
            <a:avLst/>
          </a:prstGeom>
        </p:spPr>
      </p:pic>
      <p:pic>
        <p:nvPicPr>
          <p:cNvPr id="38" name="Graphic 37" descr="Woman">
            <a:extLst>
              <a:ext uri="{FF2B5EF4-FFF2-40B4-BE49-F238E27FC236}">
                <a16:creationId xmlns:a16="http://schemas.microsoft.com/office/drawing/2014/main" id="{DAB64D85-A76E-4BB2-93AD-0FF6B007806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8577856" y="1897077"/>
            <a:ext cx="374905" cy="557851"/>
          </a:xfrm>
          <a:prstGeom prst="rect">
            <a:avLst/>
          </a:prstGeom>
        </p:spPr>
      </p:pic>
      <p:pic>
        <p:nvPicPr>
          <p:cNvPr id="39" name="Graphic 38" descr="Woman">
            <a:extLst>
              <a:ext uri="{FF2B5EF4-FFF2-40B4-BE49-F238E27FC236}">
                <a16:creationId xmlns:a16="http://schemas.microsoft.com/office/drawing/2014/main" id="{95AD0DE3-E1D7-4C35-9140-CFD9EB58EF1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8932238" y="3926655"/>
            <a:ext cx="374905" cy="557851"/>
          </a:xfrm>
          <a:prstGeom prst="rect">
            <a:avLst/>
          </a:prstGeom>
        </p:spPr>
      </p:pic>
      <p:pic>
        <p:nvPicPr>
          <p:cNvPr id="40" name="Graphic 39" descr="Woman">
            <a:extLst>
              <a:ext uri="{FF2B5EF4-FFF2-40B4-BE49-F238E27FC236}">
                <a16:creationId xmlns:a16="http://schemas.microsoft.com/office/drawing/2014/main" id="{FAA97349-93B5-4791-AA26-CEEB8AEB87C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10063785" y="1283635"/>
            <a:ext cx="374905" cy="557851"/>
          </a:xfrm>
          <a:prstGeom prst="rect">
            <a:avLst/>
          </a:prstGeom>
        </p:spPr>
      </p:pic>
      <p:pic>
        <p:nvPicPr>
          <p:cNvPr id="41" name="Graphic 40" descr="Woman">
            <a:extLst>
              <a:ext uri="{FF2B5EF4-FFF2-40B4-BE49-F238E27FC236}">
                <a16:creationId xmlns:a16="http://schemas.microsoft.com/office/drawing/2014/main" id="{73CB2EB0-ED27-4F97-983A-BC0F1CEC863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9327666" y="1889427"/>
            <a:ext cx="374905" cy="557851"/>
          </a:xfrm>
          <a:prstGeom prst="rect">
            <a:avLst/>
          </a:prstGeom>
        </p:spPr>
      </p:pic>
      <p:pic>
        <p:nvPicPr>
          <p:cNvPr id="42" name="Graphic 4" descr="Pregnant lady">
            <a:extLst>
              <a:ext uri="{FF2B5EF4-FFF2-40B4-BE49-F238E27FC236}">
                <a16:creationId xmlns:a16="http://schemas.microsoft.com/office/drawing/2014/main" id="{453658C8-FDD3-4FC3-88A8-CE92B8F5E16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1393" r="18971"/>
          <a:stretch/>
        </p:blipFill>
        <p:spPr>
          <a:xfrm>
            <a:off x="8325890" y="5506649"/>
            <a:ext cx="239036" cy="400824"/>
          </a:xfrm>
          <a:prstGeom prst="rect">
            <a:avLst/>
          </a:prstGeom>
        </p:spPr>
      </p:pic>
      <p:pic>
        <p:nvPicPr>
          <p:cNvPr id="43" name="Graphic 42" descr="Woman">
            <a:extLst>
              <a:ext uri="{FF2B5EF4-FFF2-40B4-BE49-F238E27FC236}">
                <a16:creationId xmlns:a16="http://schemas.microsoft.com/office/drawing/2014/main" id="{DD87FCA0-A6DB-4BDD-9DB3-3C2D922CF59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5031" r="17765"/>
          <a:stretch/>
        </p:blipFill>
        <p:spPr>
          <a:xfrm>
            <a:off x="9654638" y="5507114"/>
            <a:ext cx="288312" cy="429002"/>
          </a:xfrm>
          <a:prstGeom prst="rect">
            <a:avLst/>
          </a:prstGeom>
        </p:spPr>
      </p:pic>
      <p:pic>
        <p:nvPicPr>
          <p:cNvPr id="44" name="Graphic 4" descr="Pregnant lady">
            <a:extLst>
              <a:ext uri="{FF2B5EF4-FFF2-40B4-BE49-F238E27FC236}">
                <a16:creationId xmlns:a16="http://schemas.microsoft.com/office/drawing/2014/main" id="{8B63D88D-B95F-4EA1-AF87-5273B201A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257946" y="1316446"/>
            <a:ext cx="310830" cy="52121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E4DDE50-C798-4DCB-90EB-8EA763D765BB}"/>
              </a:ext>
            </a:extLst>
          </p:cNvPr>
          <p:cNvSpPr txBox="1"/>
          <p:nvPr/>
        </p:nvSpPr>
        <p:spPr>
          <a:xfrm>
            <a:off x="8534993" y="5499407"/>
            <a:ext cx="101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Pregnant at time of death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87858C-909A-4425-B7A0-F967118075E4}"/>
              </a:ext>
            </a:extLst>
          </p:cNvPr>
          <p:cNvSpPr txBox="1"/>
          <p:nvPr/>
        </p:nvSpPr>
        <p:spPr>
          <a:xfrm>
            <a:off x="9942950" y="5484733"/>
            <a:ext cx="1072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Death within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365 days of pregnancy</a:t>
            </a:r>
          </a:p>
        </p:txBody>
      </p:sp>
      <p:graphicFrame>
        <p:nvGraphicFramePr>
          <p:cNvPr id="47" name="Table 91">
            <a:extLst>
              <a:ext uri="{FF2B5EF4-FFF2-40B4-BE49-F238E27FC236}">
                <a16:creationId xmlns:a16="http://schemas.microsoft.com/office/drawing/2014/main" id="{6E02219A-1CF7-4A76-AE22-0465F41BD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98758"/>
              </p:ext>
            </p:extLst>
          </p:nvPr>
        </p:nvGraphicFramePr>
        <p:xfrm>
          <a:off x="8289983" y="1034841"/>
          <a:ext cx="2690868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34">
                  <a:extLst>
                    <a:ext uri="{9D8B030D-6E8A-4147-A177-3AD203B41FA5}">
                      <a16:colId xmlns:a16="http://schemas.microsoft.com/office/drawing/2014/main" val="515144648"/>
                    </a:ext>
                  </a:extLst>
                </a:gridCol>
                <a:gridCol w="1345434">
                  <a:extLst>
                    <a:ext uri="{9D8B030D-6E8A-4147-A177-3AD203B41FA5}">
                      <a16:colId xmlns:a16="http://schemas.microsoft.com/office/drawing/2014/main" val="3819330830"/>
                    </a:ext>
                  </a:extLst>
                </a:gridCol>
              </a:tblGrid>
              <a:tr h="19538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preventable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75737"/>
                  </a:ext>
                </a:extLst>
              </a:tr>
            </a:tbl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8AFB8AF3-1466-4FF9-8C16-68E3B1C15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42858"/>
              </p:ext>
            </p:extLst>
          </p:nvPr>
        </p:nvGraphicFramePr>
        <p:xfrm>
          <a:off x="692908" y="2592817"/>
          <a:ext cx="2545514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E3E22EA8-9A2F-4EA8-9F2B-1FAAB086A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48097"/>
              </p:ext>
            </p:extLst>
          </p:nvPr>
        </p:nvGraphicFramePr>
        <p:xfrm>
          <a:off x="3252106" y="2733805"/>
          <a:ext cx="4567238" cy="34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FDE809-11F7-463A-91C8-CF91726EB717}"/>
              </a:ext>
            </a:extLst>
          </p:cNvPr>
          <p:cNvSpPr txBox="1"/>
          <p:nvPr/>
        </p:nvSpPr>
        <p:spPr>
          <a:xfrm>
            <a:off x="615444" y="383965"/>
            <a:ext cx="7299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There are </a:t>
            </a:r>
            <a:r>
              <a:rPr lang="en-US" sz="2800" b="1" dirty="0">
                <a:solidFill>
                  <a:schemeClr val="accent1"/>
                </a:solidFill>
              </a:rPr>
              <a:t>multiple ways</a:t>
            </a:r>
            <a:r>
              <a:rPr lang="en-US" sz="2800" dirty="0">
                <a:solidFill>
                  <a:schemeClr val="accent1"/>
                </a:solidFill>
              </a:rPr>
              <a:t> to design for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this user story. </a:t>
            </a:r>
          </a:p>
          <a:p>
            <a:endParaRPr lang="en-US" dirty="0"/>
          </a:p>
          <a:p>
            <a:r>
              <a:rPr lang="en-US" dirty="0"/>
              <a:t>Simple charts, like a bar or donut chart, are clear and emphasize the preventable deaths. An isotype matrix adds a visual cue that the data represented are people, and, specifically, women.</a:t>
            </a:r>
          </a:p>
        </p:txBody>
      </p:sp>
    </p:spTree>
    <p:extLst>
      <p:ext uri="{BB962C8B-B14F-4D97-AF65-F5344CB8AC3E}">
        <p14:creationId xmlns:p14="http://schemas.microsoft.com/office/powerpoint/2010/main" val="18897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raphic 92" descr="Woman with baby">
            <a:extLst>
              <a:ext uri="{FF2B5EF4-FFF2-40B4-BE49-F238E27FC236}">
                <a16:creationId xmlns:a16="http://schemas.microsoft.com/office/drawing/2014/main" id="{11E7BC7D-04C8-4AC8-87CD-A21C7F134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013" r="20636"/>
          <a:stretch/>
        </p:blipFill>
        <p:spPr>
          <a:xfrm>
            <a:off x="1356491" y="2095267"/>
            <a:ext cx="732448" cy="1087505"/>
          </a:xfrm>
          <a:prstGeom prst="rect">
            <a:avLst/>
          </a:prstGeom>
        </p:spPr>
      </p:pic>
      <p:pic>
        <p:nvPicPr>
          <p:cNvPr id="94" name="Graphic 4" descr="Pregnant lady">
            <a:extLst>
              <a:ext uri="{FF2B5EF4-FFF2-40B4-BE49-F238E27FC236}">
                <a16:creationId xmlns:a16="http://schemas.microsoft.com/office/drawing/2014/main" id="{BA887D06-81D8-471A-9AE8-5DC99974D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3" r="18971"/>
          <a:stretch/>
        </p:blipFill>
        <p:spPr>
          <a:xfrm>
            <a:off x="1465593" y="762356"/>
            <a:ext cx="607266" cy="1018285"/>
          </a:xfrm>
          <a:prstGeom prst="rect">
            <a:avLst/>
          </a:prstGeom>
        </p:spPr>
      </p:pic>
      <p:pic>
        <p:nvPicPr>
          <p:cNvPr id="95" name="Graphic 94" descr="Woman">
            <a:extLst>
              <a:ext uri="{FF2B5EF4-FFF2-40B4-BE49-F238E27FC236}">
                <a16:creationId xmlns:a16="http://schemas.microsoft.com/office/drawing/2014/main" id="{69A14CE1-3E97-4361-A196-7831AAFF8C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1348427" y="3606878"/>
            <a:ext cx="732451" cy="10898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6A8106E-3AD2-4A2B-ABAD-B7E11980BE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4C1B72FA-05C8-4F77-9CAA-5C731656FD1B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96" name="Picture Placeholder 8">
              <a:extLst>
                <a:ext uri="{FF2B5EF4-FFF2-40B4-BE49-F238E27FC236}">
                  <a16:creationId xmlns:a16="http://schemas.microsoft.com/office/drawing/2014/main" id="{1BBF9CCE-7241-4C07-A406-1AB09C131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1FD7FD2-0EE4-4243-B93C-1E8413FFB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FCE839-B089-410A-880F-F4F0B8E7D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F47E36-CC4F-4908-AC9B-D1123CD7C84E}"/>
              </a:ext>
            </a:extLst>
          </p:cNvPr>
          <p:cNvSpPr txBox="1"/>
          <p:nvPr/>
        </p:nvSpPr>
        <p:spPr>
          <a:xfrm>
            <a:off x="3096906" y="614075"/>
            <a:ext cx="78157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1. Select </a:t>
            </a:r>
            <a:r>
              <a:rPr lang="en-US" sz="3600" b="1" dirty="0">
                <a:solidFill>
                  <a:schemeClr val="accent1"/>
                </a:solidFill>
              </a:rPr>
              <a:t>icons</a:t>
            </a:r>
            <a:r>
              <a:rPr lang="en-US" sz="3600" dirty="0">
                <a:solidFill>
                  <a:schemeClr val="accent1"/>
                </a:solidFill>
              </a:rPr>
              <a:t> to represent the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mindful of how the icons could be misinterpreted, and when in doubt ask for feedback.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Here, we use three icons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 pregnant woman to represent deaths while pregnant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two icons (with and without a baby) to represent deaths in the post-partum period, as not all deaths are among women who had live births</a:t>
            </a:r>
          </a:p>
        </p:txBody>
      </p:sp>
    </p:spTree>
    <p:extLst>
      <p:ext uri="{BB962C8B-B14F-4D97-AF65-F5344CB8AC3E}">
        <p14:creationId xmlns:p14="http://schemas.microsoft.com/office/powerpoint/2010/main" val="155973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F6A8106E-3AD2-4A2B-ABAD-B7E11980B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4C1B72FA-05C8-4F77-9CAA-5C731656FD1B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96" name="Picture Placeholder 8">
              <a:extLst>
                <a:ext uri="{FF2B5EF4-FFF2-40B4-BE49-F238E27FC236}">
                  <a16:creationId xmlns:a16="http://schemas.microsoft.com/office/drawing/2014/main" id="{1BBF9CCE-7241-4C07-A406-1AB09C131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1FD7FD2-0EE4-4243-B93C-1E8413FFB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FCE839-B089-410A-880F-F4F0B8E7D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3E7C0A-D866-4940-B851-3C30F5ADE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129" y="554238"/>
            <a:ext cx="1800476" cy="1552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AAA58-38CF-4F61-8A3C-1FD750642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13" y="744668"/>
            <a:ext cx="5706271" cy="1200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C03FA-B602-4881-92C8-67829E52CE32}"/>
              </a:ext>
            </a:extLst>
          </p:cNvPr>
          <p:cNvSpPr txBox="1"/>
          <p:nvPr/>
        </p:nvSpPr>
        <p:spPr>
          <a:xfrm>
            <a:off x="510746" y="2356022"/>
            <a:ext cx="60242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Icons can be easily </a:t>
            </a:r>
            <a:r>
              <a:rPr lang="en-US" sz="2800" b="1" dirty="0">
                <a:solidFill>
                  <a:schemeClr val="accent1"/>
                </a:solidFill>
              </a:rPr>
              <a:t>inserted directly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in </a:t>
            </a:r>
            <a:r>
              <a:rPr lang="en-US" sz="2800" dirty="0" err="1">
                <a:solidFill>
                  <a:schemeClr val="accent1"/>
                </a:solidFill>
              </a:rPr>
              <a:t>Powerpoint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dirty="0"/>
              <a:t>Use the Insert &gt; Illustrations &gt; Icon button on the ribbon, as illustrated above. </a:t>
            </a:r>
          </a:p>
          <a:p>
            <a:endParaRPr lang="en-US" dirty="0"/>
          </a:p>
          <a:p>
            <a:r>
              <a:rPr lang="en-US" dirty="0"/>
              <a:t>Alternately, for more unique icons, use a source like The Noun Project. Ensure you attribute the creator if required.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6C5FC-055D-4446-899C-A7330D7F0C00}"/>
              </a:ext>
            </a:extLst>
          </p:cNvPr>
          <p:cNvSpPr txBox="1"/>
          <p:nvPr/>
        </p:nvSpPr>
        <p:spPr>
          <a:xfrm>
            <a:off x="7476088" y="2356022"/>
            <a:ext cx="3109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TIP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Crop excess white space from the icon to avoid overlapping shapes that can be frustrating to maneuver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0E3A12-CD2E-44D8-8CB5-065356C088C0}"/>
              </a:ext>
            </a:extLst>
          </p:cNvPr>
          <p:cNvCxnSpPr/>
          <p:nvPr/>
        </p:nvCxnSpPr>
        <p:spPr>
          <a:xfrm>
            <a:off x="6960973" y="683741"/>
            <a:ext cx="0" cy="5080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4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Pregnant lady">
            <a:extLst>
              <a:ext uri="{FF2B5EF4-FFF2-40B4-BE49-F238E27FC236}">
                <a16:creationId xmlns:a16="http://schemas.microsoft.com/office/drawing/2014/main" id="{979D73DB-2A38-46AA-8CBA-9577D042C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73064" y="1380148"/>
            <a:ext cx="310830" cy="521210"/>
          </a:xfrm>
          <a:prstGeom prst="rect">
            <a:avLst/>
          </a:prstGeom>
        </p:spPr>
      </p:pic>
      <p:pic>
        <p:nvPicPr>
          <p:cNvPr id="5" name="Graphic 4" descr="Woman with baby">
            <a:extLst>
              <a:ext uri="{FF2B5EF4-FFF2-40B4-BE49-F238E27FC236}">
                <a16:creationId xmlns:a16="http://schemas.microsoft.com/office/drawing/2014/main" id="{6E8C82B4-6501-4091-8C77-6BFAB47D0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558800" y="1344718"/>
            <a:ext cx="374905" cy="556641"/>
          </a:xfrm>
          <a:prstGeom prst="rect">
            <a:avLst/>
          </a:prstGeom>
        </p:spPr>
      </p:pic>
      <p:pic>
        <p:nvPicPr>
          <p:cNvPr id="6" name="Graphic 5" descr="Woman with baby">
            <a:extLst>
              <a:ext uri="{FF2B5EF4-FFF2-40B4-BE49-F238E27FC236}">
                <a16:creationId xmlns:a16="http://schemas.microsoft.com/office/drawing/2014/main" id="{1484C206-FE4B-42B5-BD54-42DBC394C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308607" y="1344717"/>
            <a:ext cx="374905" cy="556641"/>
          </a:xfrm>
          <a:prstGeom prst="rect">
            <a:avLst/>
          </a:prstGeom>
        </p:spPr>
      </p:pic>
      <p:pic>
        <p:nvPicPr>
          <p:cNvPr id="7" name="Graphic 6" descr="Woman with baby">
            <a:extLst>
              <a:ext uri="{FF2B5EF4-FFF2-40B4-BE49-F238E27FC236}">
                <a16:creationId xmlns:a16="http://schemas.microsoft.com/office/drawing/2014/main" id="{F95F7F50-B568-4A18-98C7-6292A3E02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683512" y="1344716"/>
            <a:ext cx="374905" cy="556641"/>
          </a:xfrm>
          <a:prstGeom prst="rect">
            <a:avLst/>
          </a:prstGeom>
        </p:spPr>
      </p:pic>
      <p:pic>
        <p:nvPicPr>
          <p:cNvPr id="8" name="Graphic 7" descr="Woman with baby">
            <a:extLst>
              <a:ext uri="{FF2B5EF4-FFF2-40B4-BE49-F238E27FC236}">
                <a16:creationId xmlns:a16="http://schemas.microsoft.com/office/drawing/2014/main" id="{73AAB63B-D03C-428C-806D-2330CF1BE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3058414" y="1344715"/>
            <a:ext cx="374905" cy="556641"/>
          </a:xfrm>
          <a:prstGeom prst="rect">
            <a:avLst/>
          </a:prstGeom>
        </p:spPr>
      </p:pic>
      <p:pic>
        <p:nvPicPr>
          <p:cNvPr id="9" name="Graphic 8" descr="Woman with baby">
            <a:extLst>
              <a:ext uri="{FF2B5EF4-FFF2-40B4-BE49-F238E27FC236}">
                <a16:creationId xmlns:a16="http://schemas.microsoft.com/office/drawing/2014/main" id="{9D51BF85-E791-47DE-B7F9-0314CB728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83894" y="1999652"/>
            <a:ext cx="374905" cy="556641"/>
          </a:xfrm>
          <a:prstGeom prst="rect">
            <a:avLst/>
          </a:prstGeom>
        </p:spPr>
      </p:pic>
      <p:pic>
        <p:nvPicPr>
          <p:cNvPr id="10" name="Graphic 9" descr="Woman with baby">
            <a:extLst>
              <a:ext uri="{FF2B5EF4-FFF2-40B4-BE49-F238E27FC236}">
                <a16:creationId xmlns:a16="http://schemas.microsoft.com/office/drawing/2014/main" id="{53DE6632-58F2-40E3-A5C2-9A1B888A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558798" y="1999652"/>
            <a:ext cx="374905" cy="556641"/>
          </a:xfrm>
          <a:prstGeom prst="rect">
            <a:avLst/>
          </a:prstGeom>
        </p:spPr>
      </p:pic>
      <p:pic>
        <p:nvPicPr>
          <p:cNvPr id="11" name="Graphic 10" descr="Woman with baby">
            <a:extLst>
              <a:ext uri="{FF2B5EF4-FFF2-40B4-BE49-F238E27FC236}">
                <a16:creationId xmlns:a16="http://schemas.microsoft.com/office/drawing/2014/main" id="{8F3D743C-2BDD-4C6F-8888-BED5EA211C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933702" y="1999651"/>
            <a:ext cx="374905" cy="556641"/>
          </a:xfrm>
          <a:prstGeom prst="rect">
            <a:avLst/>
          </a:prstGeom>
        </p:spPr>
      </p:pic>
      <p:pic>
        <p:nvPicPr>
          <p:cNvPr id="12" name="Graphic 11" descr="Woman with baby">
            <a:extLst>
              <a:ext uri="{FF2B5EF4-FFF2-40B4-BE49-F238E27FC236}">
                <a16:creationId xmlns:a16="http://schemas.microsoft.com/office/drawing/2014/main" id="{3FE44803-491C-4AD4-95A2-EC827025E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308605" y="1999651"/>
            <a:ext cx="374905" cy="556641"/>
          </a:xfrm>
          <a:prstGeom prst="rect">
            <a:avLst/>
          </a:prstGeom>
        </p:spPr>
      </p:pic>
      <p:pic>
        <p:nvPicPr>
          <p:cNvPr id="13" name="Graphic 12" descr="Woman with baby">
            <a:extLst>
              <a:ext uri="{FF2B5EF4-FFF2-40B4-BE49-F238E27FC236}">
                <a16:creationId xmlns:a16="http://schemas.microsoft.com/office/drawing/2014/main" id="{67865A05-5C3C-40EC-A1D9-8EBF82D84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683510" y="1999650"/>
            <a:ext cx="374905" cy="556641"/>
          </a:xfrm>
          <a:prstGeom prst="rect">
            <a:avLst/>
          </a:prstGeom>
        </p:spPr>
      </p:pic>
      <p:pic>
        <p:nvPicPr>
          <p:cNvPr id="14" name="Graphic 13" descr="Woman with baby">
            <a:extLst>
              <a:ext uri="{FF2B5EF4-FFF2-40B4-BE49-F238E27FC236}">
                <a16:creationId xmlns:a16="http://schemas.microsoft.com/office/drawing/2014/main" id="{3C665654-0B76-45B1-B39A-02DD1D03A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3058412" y="1999649"/>
            <a:ext cx="374905" cy="556641"/>
          </a:xfrm>
          <a:prstGeom prst="rect">
            <a:avLst/>
          </a:prstGeom>
        </p:spPr>
      </p:pic>
      <p:pic>
        <p:nvPicPr>
          <p:cNvPr id="15" name="Graphic 14" descr="Woman with baby">
            <a:extLst>
              <a:ext uri="{FF2B5EF4-FFF2-40B4-BE49-F238E27FC236}">
                <a16:creationId xmlns:a16="http://schemas.microsoft.com/office/drawing/2014/main" id="{61803E33-55D8-48E4-B705-43886E7C7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83892" y="2687178"/>
            <a:ext cx="374905" cy="556641"/>
          </a:xfrm>
          <a:prstGeom prst="rect">
            <a:avLst/>
          </a:prstGeom>
        </p:spPr>
      </p:pic>
      <p:pic>
        <p:nvPicPr>
          <p:cNvPr id="16" name="Graphic 15" descr="Woman with baby">
            <a:extLst>
              <a:ext uri="{FF2B5EF4-FFF2-40B4-BE49-F238E27FC236}">
                <a16:creationId xmlns:a16="http://schemas.microsoft.com/office/drawing/2014/main" id="{DBC97007-ACD5-4FEA-BEEF-ABEAE86E25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558796" y="2687178"/>
            <a:ext cx="374905" cy="556641"/>
          </a:xfrm>
          <a:prstGeom prst="rect">
            <a:avLst/>
          </a:prstGeom>
        </p:spPr>
      </p:pic>
      <p:pic>
        <p:nvPicPr>
          <p:cNvPr id="17" name="Graphic 16" descr="Woman with baby">
            <a:extLst>
              <a:ext uri="{FF2B5EF4-FFF2-40B4-BE49-F238E27FC236}">
                <a16:creationId xmlns:a16="http://schemas.microsoft.com/office/drawing/2014/main" id="{7B9DB315-6816-45CE-8D00-35F6627B5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933700" y="2687177"/>
            <a:ext cx="374905" cy="556641"/>
          </a:xfrm>
          <a:prstGeom prst="rect">
            <a:avLst/>
          </a:prstGeom>
        </p:spPr>
      </p:pic>
      <p:pic>
        <p:nvPicPr>
          <p:cNvPr id="18" name="Graphic 17" descr="Woman with baby">
            <a:extLst>
              <a:ext uri="{FF2B5EF4-FFF2-40B4-BE49-F238E27FC236}">
                <a16:creationId xmlns:a16="http://schemas.microsoft.com/office/drawing/2014/main" id="{30CC7A55-E3AE-4848-A656-56474E8BF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308603" y="2687177"/>
            <a:ext cx="374905" cy="556641"/>
          </a:xfrm>
          <a:prstGeom prst="rect">
            <a:avLst/>
          </a:prstGeom>
        </p:spPr>
      </p:pic>
      <p:pic>
        <p:nvPicPr>
          <p:cNvPr id="19" name="Graphic 18" descr="Woman with baby">
            <a:extLst>
              <a:ext uri="{FF2B5EF4-FFF2-40B4-BE49-F238E27FC236}">
                <a16:creationId xmlns:a16="http://schemas.microsoft.com/office/drawing/2014/main" id="{826FB30A-3361-4C18-B39B-9EAA44762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683508" y="2687176"/>
            <a:ext cx="374905" cy="556641"/>
          </a:xfrm>
          <a:prstGeom prst="rect">
            <a:avLst/>
          </a:prstGeom>
        </p:spPr>
      </p:pic>
      <p:pic>
        <p:nvPicPr>
          <p:cNvPr id="20" name="Graphic 19" descr="Woman with baby">
            <a:extLst>
              <a:ext uri="{FF2B5EF4-FFF2-40B4-BE49-F238E27FC236}">
                <a16:creationId xmlns:a16="http://schemas.microsoft.com/office/drawing/2014/main" id="{C88B4DFA-74E9-44B8-8A41-018F5C295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3058410" y="2687175"/>
            <a:ext cx="374905" cy="556641"/>
          </a:xfrm>
          <a:prstGeom prst="rect">
            <a:avLst/>
          </a:prstGeom>
        </p:spPr>
      </p:pic>
      <p:pic>
        <p:nvPicPr>
          <p:cNvPr id="21" name="Graphic 20" descr="Woman with baby">
            <a:extLst>
              <a:ext uri="{FF2B5EF4-FFF2-40B4-BE49-F238E27FC236}">
                <a16:creationId xmlns:a16="http://schemas.microsoft.com/office/drawing/2014/main" id="{36A0C7B2-41F5-488E-814C-E7D944330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83892" y="3374703"/>
            <a:ext cx="374905" cy="556641"/>
          </a:xfrm>
          <a:prstGeom prst="rect">
            <a:avLst/>
          </a:prstGeom>
        </p:spPr>
      </p:pic>
      <p:pic>
        <p:nvPicPr>
          <p:cNvPr id="22" name="Graphic 21" descr="Woman with baby">
            <a:extLst>
              <a:ext uri="{FF2B5EF4-FFF2-40B4-BE49-F238E27FC236}">
                <a16:creationId xmlns:a16="http://schemas.microsoft.com/office/drawing/2014/main" id="{201CC158-7004-43BE-B6BC-FAD082ABF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933700" y="3374702"/>
            <a:ext cx="374905" cy="556641"/>
          </a:xfrm>
          <a:prstGeom prst="rect">
            <a:avLst/>
          </a:prstGeom>
        </p:spPr>
      </p:pic>
      <p:pic>
        <p:nvPicPr>
          <p:cNvPr id="23" name="Graphic 22" descr="Woman with baby">
            <a:extLst>
              <a:ext uri="{FF2B5EF4-FFF2-40B4-BE49-F238E27FC236}">
                <a16:creationId xmlns:a16="http://schemas.microsoft.com/office/drawing/2014/main" id="{A8C828CC-8E7F-4CA2-B86D-9120C57E2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308603" y="3374702"/>
            <a:ext cx="374905" cy="556641"/>
          </a:xfrm>
          <a:prstGeom prst="rect">
            <a:avLst/>
          </a:prstGeom>
        </p:spPr>
      </p:pic>
      <p:pic>
        <p:nvPicPr>
          <p:cNvPr id="24" name="Graphic 23" descr="Woman with baby">
            <a:extLst>
              <a:ext uri="{FF2B5EF4-FFF2-40B4-BE49-F238E27FC236}">
                <a16:creationId xmlns:a16="http://schemas.microsoft.com/office/drawing/2014/main" id="{CCDBE2ED-6292-4DB0-8BBE-D2AD934E5E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107280" y="4962868"/>
            <a:ext cx="288311" cy="428071"/>
          </a:xfrm>
          <a:prstGeom prst="rect">
            <a:avLst/>
          </a:prstGeom>
        </p:spPr>
      </p:pic>
      <p:pic>
        <p:nvPicPr>
          <p:cNvPr id="25" name="Graphic 24" descr="Woman with baby">
            <a:extLst>
              <a:ext uri="{FF2B5EF4-FFF2-40B4-BE49-F238E27FC236}">
                <a16:creationId xmlns:a16="http://schemas.microsoft.com/office/drawing/2014/main" id="{19993137-E075-4604-BA04-1B47FC69DB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303998" y="4044507"/>
            <a:ext cx="374905" cy="556641"/>
          </a:xfrm>
          <a:prstGeom prst="rect">
            <a:avLst/>
          </a:prstGeom>
        </p:spPr>
      </p:pic>
      <p:pic>
        <p:nvPicPr>
          <p:cNvPr id="26" name="Graphic 25" descr="Woman with baby">
            <a:extLst>
              <a:ext uri="{FF2B5EF4-FFF2-40B4-BE49-F238E27FC236}">
                <a16:creationId xmlns:a16="http://schemas.microsoft.com/office/drawing/2014/main" id="{888C97B3-980B-49E2-BE71-5F7D54FE7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79290" y="4044509"/>
            <a:ext cx="374905" cy="556641"/>
          </a:xfrm>
          <a:prstGeom prst="rect">
            <a:avLst/>
          </a:prstGeom>
        </p:spPr>
      </p:pic>
      <p:pic>
        <p:nvPicPr>
          <p:cNvPr id="27" name="Graphic 26" descr="Woman with baby">
            <a:extLst>
              <a:ext uri="{FF2B5EF4-FFF2-40B4-BE49-F238E27FC236}">
                <a16:creationId xmlns:a16="http://schemas.microsoft.com/office/drawing/2014/main" id="{94104218-744E-4FFC-8BA8-D9A2C8591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532755" y="4044508"/>
            <a:ext cx="374905" cy="556641"/>
          </a:xfrm>
          <a:prstGeom prst="rect">
            <a:avLst/>
          </a:prstGeom>
        </p:spPr>
      </p:pic>
      <p:pic>
        <p:nvPicPr>
          <p:cNvPr id="28" name="Graphic 4" descr="Pregnant lady">
            <a:extLst>
              <a:ext uri="{FF2B5EF4-FFF2-40B4-BE49-F238E27FC236}">
                <a16:creationId xmlns:a16="http://schemas.microsoft.com/office/drawing/2014/main" id="{75304989-2C46-4DA6-92D6-7A3A7DA84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905103" y="2035082"/>
            <a:ext cx="310830" cy="521210"/>
          </a:xfrm>
          <a:prstGeom prst="rect">
            <a:avLst/>
          </a:prstGeom>
        </p:spPr>
      </p:pic>
      <p:pic>
        <p:nvPicPr>
          <p:cNvPr id="29" name="Graphic 4" descr="Pregnant lady">
            <a:extLst>
              <a:ext uri="{FF2B5EF4-FFF2-40B4-BE49-F238E27FC236}">
                <a16:creationId xmlns:a16="http://schemas.microsoft.com/office/drawing/2014/main" id="{5DE2D3A8-6660-45EB-8184-C1696B53D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905101" y="2694825"/>
            <a:ext cx="332681" cy="557851"/>
          </a:xfrm>
          <a:prstGeom prst="rect">
            <a:avLst/>
          </a:prstGeom>
        </p:spPr>
      </p:pic>
      <p:pic>
        <p:nvPicPr>
          <p:cNvPr id="30" name="Graphic 4" descr="Pregnant lady">
            <a:extLst>
              <a:ext uri="{FF2B5EF4-FFF2-40B4-BE49-F238E27FC236}">
                <a16:creationId xmlns:a16="http://schemas.microsoft.com/office/drawing/2014/main" id="{F75BCBE0-D4B5-447E-B68E-C7779C54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905101" y="3374700"/>
            <a:ext cx="310830" cy="521210"/>
          </a:xfrm>
          <a:prstGeom prst="rect">
            <a:avLst/>
          </a:prstGeom>
        </p:spPr>
      </p:pic>
      <p:pic>
        <p:nvPicPr>
          <p:cNvPr id="31" name="Graphic 4" descr="Pregnant lady">
            <a:extLst>
              <a:ext uri="{FF2B5EF4-FFF2-40B4-BE49-F238E27FC236}">
                <a16:creationId xmlns:a16="http://schemas.microsoft.com/office/drawing/2014/main" id="{D51D87DF-9892-4B74-96BB-1A5B7DD0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905101" y="4062225"/>
            <a:ext cx="310830" cy="521210"/>
          </a:xfrm>
          <a:prstGeom prst="rect">
            <a:avLst/>
          </a:prstGeom>
        </p:spPr>
      </p:pic>
      <p:pic>
        <p:nvPicPr>
          <p:cNvPr id="32" name="Graphic 31" descr="Woman with baby">
            <a:extLst>
              <a:ext uri="{FF2B5EF4-FFF2-40B4-BE49-F238E27FC236}">
                <a16:creationId xmlns:a16="http://schemas.microsoft.com/office/drawing/2014/main" id="{5777A362-3CE4-4CF1-B401-2B0BF0AFF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65604" y="728221"/>
            <a:ext cx="374905" cy="556641"/>
          </a:xfrm>
          <a:prstGeom prst="rect">
            <a:avLst/>
          </a:prstGeom>
        </p:spPr>
      </p:pic>
      <p:pic>
        <p:nvPicPr>
          <p:cNvPr id="33" name="Graphic 32" descr="Woman with baby">
            <a:extLst>
              <a:ext uri="{FF2B5EF4-FFF2-40B4-BE49-F238E27FC236}">
                <a16:creationId xmlns:a16="http://schemas.microsoft.com/office/drawing/2014/main" id="{BE2A8BFC-1E11-4FF3-B15C-7F7B14B77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929098" y="738925"/>
            <a:ext cx="374905" cy="556641"/>
          </a:xfrm>
          <a:prstGeom prst="rect">
            <a:avLst/>
          </a:prstGeom>
        </p:spPr>
      </p:pic>
      <p:pic>
        <p:nvPicPr>
          <p:cNvPr id="34" name="Graphic 33" descr="Woman with baby">
            <a:extLst>
              <a:ext uri="{FF2B5EF4-FFF2-40B4-BE49-F238E27FC236}">
                <a16:creationId xmlns:a16="http://schemas.microsoft.com/office/drawing/2014/main" id="{011385C9-8912-49D4-A8C8-FB36E7CA31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304001" y="738925"/>
            <a:ext cx="374905" cy="556641"/>
          </a:xfrm>
          <a:prstGeom prst="rect">
            <a:avLst/>
          </a:prstGeom>
        </p:spPr>
      </p:pic>
      <p:pic>
        <p:nvPicPr>
          <p:cNvPr id="35" name="Graphic 34" descr="Woman with baby">
            <a:extLst>
              <a:ext uri="{FF2B5EF4-FFF2-40B4-BE49-F238E27FC236}">
                <a16:creationId xmlns:a16="http://schemas.microsoft.com/office/drawing/2014/main" id="{07EB3001-D5B7-4F6A-BD06-4D2BDC7BA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3053808" y="738923"/>
            <a:ext cx="374905" cy="556641"/>
          </a:xfrm>
          <a:prstGeom prst="rect">
            <a:avLst/>
          </a:prstGeom>
        </p:spPr>
      </p:pic>
      <p:pic>
        <p:nvPicPr>
          <p:cNvPr id="36" name="Graphic 35" descr="Woman">
            <a:extLst>
              <a:ext uri="{FF2B5EF4-FFF2-40B4-BE49-F238E27FC236}">
                <a16:creationId xmlns:a16="http://schemas.microsoft.com/office/drawing/2014/main" id="{9AD8C55F-ECAE-4524-A1D4-2581F445A5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1901513" y="4044508"/>
            <a:ext cx="374905" cy="557851"/>
          </a:xfrm>
          <a:prstGeom prst="rect">
            <a:avLst/>
          </a:prstGeom>
        </p:spPr>
      </p:pic>
      <p:pic>
        <p:nvPicPr>
          <p:cNvPr id="37" name="Graphic 36" descr="Woman">
            <a:extLst>
              <a:ext uri="{FF2B5EF4-FFF2-40B4-BE49-F238E27FC236}">
                <a16:creationId xmlns:a16="http://schemas.microsoft.com/office/drawing/2014/main" id="{3B285A68-7F14-4BD7-83A5-8131B18C74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1540509" y="727011"/>
            <a:ext cx="374905" cy="557851"/>
          </a:xfrm>
          <a:prstGeom prst="rect">
            <a:avLst/>
          </a:prstGeom>
        </p:spPr>
      </p:pic>
      <p:pic>
        <p:nvPicPr>
          <p:cNvPr id="38" name="Graphic 37" descr="Woman">
            <a:extLst>
              <a:ext uri="{FF2B5EF4-FFF2-40B4-BE49-F238E27FC236}">
                <a16:creationId xmlns:a16="http://schemas.microsoft.com/office/drawing/2014/main" id="{AFD43CC6-4DF7-46A2-A6EB-0D08230A26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1192974" y="1352365"/>
            <a:ext cx="374905" cy="557851"/>
          </a:xfrm>
          <a:prstGeom prst="rect">
            <a:avLst/>
          </a:prstGeom>
        </p:spPr>
      </p:pic>
      <p:pic>
        <p:nvPicPr>
          <p:cNvPr id="39" name="Graphic 38" descr="Woman">
            <a:extLst>
              <a:ext uri="{FF2B5EF4-FFF2-40B4-BE49-F238E27FC236}">
                <a16:creationId xmlns:a16="http://schemas.microsoft.com/office/drawing/2014/main" id="{54FD9923-B4E2-4702-9511-7C3A8C7ED3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1547356" y="3381943"/>
            <a:ext cx="374905" cy="557851"/>
          </a:xfrm>
          <a:prstGeom prst="rect">
            <a:avLst/>
          </a:prstGeom>
        </p:spPr>
      </p:pic>
      <p:pic>
        <p:nvPicPr>
          <p:cNvPr id="40" name="Graphic 39" descr="Woman">
            <a:extLst>
              <a:ext uri="{FF2B5EF4-FFF2-40B4-BE49-F238E27FC236}">
                <a16:creationId xmlns:a16="http://schemas.microsoft.com/office/drawing/2014/main" id="{ED4EA64E-26F1-4523-B34E-C10125B966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2678903" y="738923"/>
            <a:ext cx="374905" cy="557851"/>
          </a:xfrm>
          <a:prstGeom prst="rect">
            <a:avLst/>
          </a:prstGeom>
        </p:spPr>
      </p:pic>
      <p:pic>
        <p:nvPicPr>
          <p:cNvPr id="41" name="Graphic 40" descr="Woman">
            <a:extLst>
              <a:ext uri="{FF2B5EF4-FFF2-40B4-BE49-F238E27FC236}">
                <a16:creationId xmlns:a16="http://schemas.microsoft.com/office/drawing/2014/main" id="{1844BCFC-CB7B-4D27-8C60-9D0E55E25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1942784" y="1344715"/>
            <a:ext cx="374905" cy="557851"/>
          </a:xfrm>
          <a:prstGeom prst="rect">
            <a:avLst/>
          </a:prstGeom>
        </p:spPr>
      </p:pic>
      <p:pic>
        <p:nvPicPr>
          <p:cNvPr id="42" name="Graphic 4" descr="Pregnant lady">
            <a:extLst>
              <a:ext uri="{FF2B5EF4-FFF2-40B4-BE49-F238E27FC236}">
                <a16:creationId xmlns:a16="http://schemas.microsoft.com/office/drawing/2014/main" id="{6ED069C3-FFB8-4066-9D67-DBA6F871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941008" y="4961937"/>
            <a:ext cx="239036" cy="400824"/>
          </a:xfrm>
          <a:prstGeom prst="rect">
            <a:avLst/>
          </a:prstGeom>
        </p:spPr>
      </p:pic>
      <p:pic>
        <p:nvPicPr>
          <p:cNvPr id="43" name="Graphic 42" descr="Woman">
            <a:extLst>
              <a:ext uri="{FF2B5EF4-FFF2-40B4-BE49-F238E27FC236}">
                <a16:creationId xmlns:a16="http://schemas.microsoft.com/office/drawing/2014/main" id="{0DAA995F-C4E4-4FAF-97C4-A45FD61BD6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031" r="17765"/>
          <a:stretch/>
        </p:blipFill>
        <p:spPr>
          <a:xfrm>
            <a:off x="2395591" y="4962402"/>
            <a:ext cx="288312" cy="429002"/>
          </a:xfrm>
          <a:prstGeom prst="rect">
            <a:avLst/>
          </a:prstGeom>
        </p:spPr>
      </p:pic>
      <p:pic>
        <p:nvPicPr>
          <p:cNvPr id="44" name="Graphic 4" descr="Pregnant lady">
            <a:extLst>
              <a:ext uri="{FF2B5EF4-FFF2-40B4-BE49-F238E27FC236}">
                <a16:creationId xmlns:a16="http://schemas.microsoft.com/office/drawing/2014/main" id="{DA7C5767-FA1A-4B92-8B09-A061E912B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76214" y="745937"/>
            <a:ext cx="310830" cy="52121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6A8106E-3AD2-4A2B-ABAD-B7E11980BE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4C1B72FA-05C8-4F77-9CAA-5C731656FD1B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96" name="Picture Placeholder 8">
              <a:extLst>
                <a:ext uri="{FF2B5EF4-FFF2-40B4-BE49-F238E27FC236}">
                  <a16:creationId xmlns:a16="http://schemas.microsoft.com/office/drawing/2014/main" id="{1BBF9CCE-7241-4C07-A406-1AB09C131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1FD7FD2-0EE4-4243-B93C-1E8413FFB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FCE839-B089-410A-880F-F4F0B8E7D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D4D04EF-60E3-432C-B74F-57F855DD18A0}"/>
              </a:ext>
            </a:extLst>
          </p:cNvPr>
          <p:cNvSpPr txBox="1"/>
          <p:nvPr/>
        </p:nvSpPr>
        <p:spPr>
          <a:xfrm>
            <a:off x="3984771" y="690849"/>
            <a:ext cx="7961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2. Build your </a:t>
            </a:r>
            <a:r>
              <a:rPr lang="en-US" sz="3600" b="1" dirty="0">
                <a:solidFill>
                  <a:schemeClr val="accent1"/>
                </a:solidFill>
              </a:rPr>
              <a:t>icon array </a:t>
            </a:r>
            <a:r>
              <a:rPr lang="en-US" sz="3600" dirty="0">
                <a:solidFill>
                  <a:schemeClr val="accent1"/>
                </a:solidFill>
              </a:rPr>
              <a:t>in grayscale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the count of each icon if different icons have different meaning.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 a shape legend if using multiple icons; may not be necessary if the headline clearly states what the icon represents if using only one repeating shape.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where the final product will be published when determining the shape of your icon array.</a:t>
            </a:r>
          </a:p>
        </p:txBody>
      </p:sp>
    </p:spTree>
    <p:extLst>
      <p:ext uri="{BB962C8B-B14F-4D97-AF65-F5344CB8AC3E}">
        <p14:creationId xmlns:p14="http://schemas.microsoft.com/office/powerpoint/2010/main" val="129042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Pregnant lady">
            <a:extLst>
              <a:ext uri="{FF2B5EF4-FFF2-40B4-BE49-F238E27FC236}">
                <a16:creationId xmlns:a16="http://schemas.microsoft.com/office/drawing/2014/main" id="{979D73DB-2A38-46AA-8CBA-9577D042C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691069" y="1340469"/>
            <a:ext cx="310830" cy="521210"/>
          </a:xfrm>
          <a:prstGeom prst="rect">
            <a:avLst/>
          </a:prstGeom>
        </p:spPr>
      </p:pic>
      <p:pic>
        <p:nvPicPr>
          <p:cNvPr id="5" name="Graphic 4" descr="Woman with baby">
            <a:extLst>
              <a:ext uri="{FF2B5EF4-FFF2-40B4-BE49-F238E27FC236}">
                <a16:creationId xmlns:a16="http://schemas.microsoft.com/office/drawing/2014/main" id="{6E8C82B4-6501-4091-8C77-6BFAB47D0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376805" y="1305039"/>
            <a:ext cx="374905" cy="556641"/>
          </a:xfrm>
          <a:prstGeom prst="rect">
            <a:avLst/>
          </a:prstGeom>
        </p:spPr>
      </p:pic>
      <p:pic>
        <p:nvPicPr>
          <p:cNvPr id="6" name="Graphic 5" descr="Woman with baby">
            <a:extLst>
              <a:ext uri="{FF2B5EF4-FFF2-40B4-BE49-F238E27FC236}">
                <a16:creationId xmlns:a16="http://schemas.microsoft.com/office/drawing/2014/main" id="{1484C206-FE4B-42B5-BD54-42DBC394C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126612" y="1305038"/>
            <a:ext cx="374905" cy="556641"/>
          </a:xfrm>
          <a:prstGeom prst="rect">
            <a:avLst/>
          </a:prstGeom>
        </p:spPr>
      </p:pic>
      <p:pic>
        <p:nvPicPr>
          <p:cNvPr id="7" name="Graphic 6" descr="Woman with baby">
            <a:extLst>
              <a:ext uri="{FF2B5EF4-FFF2-40B4-BE49-F238E27FC236}">
                <a16:creationId xmlns:a16="http://schemas.microsoft.com/office/drawing/2014/main" id="{F95F7F50-B568-4A18-98C7-6292A3E02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501517" y="1305037"/>
            <a:ext cx="374905" cy="556641"/>
          </a:xfrm>
          <a:prstGeom prst="rect">
            <a:avLst/>
          </a:prstGeom>
        </p:spPr>
      </p:pic>
      <p:pic>
        <p:nvPicPr>
          <p:cNvPr id="8" name="Graphic 7" descr="Woman with baby">
            <a:extLst>
              <a:ext uri="{FF2B5EF4-FFF2-40B4-BE49-F238E27FC236}">
                <a16:creationId xmlns:a16="http://schemas.microsoft.com/office/drawing/2014/main" id="{73AAB63B-D03C-428C-806D-2330CF1BE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876419" y="1305036"/>
            <a:ext cx="374905" cy="556641"/>
          </a:xfrm>
          <a:prstGeom prst="rect">
            <a:avLst/>
          </a:prstGeom>
        </p:spPr>
      </p:pic>
      <p:pic>
        <p:nvPicPr>
          <p:cNvPr id="9" name="Graphic 8" descr="Woman with baby">
            <a:extLst>
              <a:ext uri="{FF2B5EF4-FFF2-40B4-BE49-F238E27FC236}">
                <a16:creationId xmlns:a16="http://schemas.microsoft.com/office/drawing/2014/main" id="{9D51BF85-E791-47DE-B7F9-0314CB728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01899" y="1959973"/>
            <a:ext cx="374905" cy="556641"/>
          </a:xfrm>
          <a:prstGeom prst="rect">
            <a:avLst/>
          </a:prstGeom>
        </p:spPr>
      </p:pic>
      <p:pic>
        <p:nvPicPr>
          <p:cNvPr id="10" name="Graphic 9" descr="Woman with baby">
            <a:extLst>
              <a:ext uri="{FF2B5EF4-FFF2-40B4-BE49-F238E27FC236}">
                <a16:creationId xmlns:a16="http://schemas.microsoft.com/office/drawing/2014/main" id="{53DE6632-58F2-40E3-A5C2-9A1B888A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376803" y="1959973"/>
            <a:ext cx="374905" cy="556641"/>
          </a:xfrm>
          <a:prstGeom prst="rect">
            <a:avLst/>
          </a:prstGeom>
        </p:spPr>
      </p:pic>
      <p:pic>
        <p:nvPicPr>
          <p:cNvPr id="11" name="Graphic 10" descr="Woman with baby">
            <a:extLst>
              <a:ext uri="{FF2B5EF4-FFF2-40B4-BE49-F238E27FC236}">
                <a16:creationId xmlns:a16="http://schemas.microsoft.com/office/drawing/2014/main" id="{8F3D743C-2BDD-4C6F-8888-BED5EA211C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751707" y="1959972"/>
            <a:ext cx="374905" cy="556641"/>
          </a:xfrm>
          <a:prstGeom prst="rect">
            <a:avLst/>
          </a:prstGeom>
        </p:spPr>
      </p:pic>
      <p:pic>
        <p:nvPicPr>
          <p:cNvPr id="12" name="Graphic 11" descr="Woman with baby">
            <a:extLst>
              <a:ext uri="{FF2B5EF4-FFF2-40B4-BE49-F238E27FC236}">
                <a16:creationId xmlns:a16="http://schemas.microsoft.com/office/drawing/2014/main" id="{3FE44803-491C-4AD4-95A2-EC827025E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126610" y="1959972"/>
            <a:ext cx="374905" cy="556641"/>
          </a:xfrm>
          <a:prstGeom prst="rect">
            <a:avLst/>
          </a:prstGeom>
        </p:spPr>
      </p:pic>
      <p:pic>
        <p:nvPicPr>
          <p:cNvPr id="13" name="Graphic 12" descr="Woman with baby">
            <a:extLst>
              <a:ext uri="{FF2B5EF4-FFF2-40B4-BE49-F238E27FC236}">
                <a16:creationId xmlns:a16="http://schemas.microsoft.com/office/drawing/2014/main" id="{67865A05-5C3C-40EC-A1D9-8EBF82D84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501515" y="1959971"/>
            <a:ext cx="374905" cy="556641"/>
          </a:xfrm>
          <a:prstGeom prst="rect">
            <a:avLst/>
          </a:prstGeom>
        </p:spPr>
      </p:pic>
      <p:pic>
        <p:nvPicPr>
          <p:cNvPr id="14" name="Graphic 13" descr="Woman with baby">
            <a:extLst>
              <a:ext uri="{FF2B5EF4-FFF2-40B4-BE49-F238E27FC236}">
                <a16:creationId xmlns:a16="http://schemas.microsoft.com/office/drawing/2014/main" id="{3C665654-0B76-45B1-B39A-02DD1D03A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876417" y="1959970"/>
            <a:ext cx="374905" cy="556641"/>
          </a:xfrm>
          <a:prstGeom prst="rect">
            <a:avLst/>
          </a:prstGeom>
        </p:spPr>
      </p:pic>
      <p:pic>
        <p:nvPicPr>
          <p:cNvPr id="15" name="Graphic 14" descr="Woman with baby">
            <a:extLst>
              <a:ext uri="{FF2B5EF4-FFF2-40B4-BE49-F238E27FC236}">
                <a16:creationId xmlns:a16="http://schemas.microsoft.com/office/drawing/2014/main" id="{61803E33-55D8-48E4-B705-43886E7C7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01897" y="2647499"/>
            <a:ext cx="374905" cy="556641"/>
          </a:xfrm>
          <a:prstGeom prst="rect">
            <a:avLst/>
          </a:prstGeom>
        </p:spPr>
      </p:pic>
      <p:pic>
        <p:nvPicPr>
          <p:cNvPr id="16" name="Graphic 15" descr="Woman with baby">
            <a:extLst>
              <a:ext uri="{FF2B5EF4-FFF2-40B4-BE49-F238E27FC236}">
                <a16:creationId xmlns:a16="http://schemas.microsoft.com/office/drawing/2014/main" id="{DBC97007-ACD5-4FEA-BEEF-ABEAE86E25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376801" y="2647499"/>
            <a:ext cx="374905" cy="556641"/>
          </a:xfrm>
          <a:prstGeom prst="rect">
            <a:avLst/>
          </a:prstGeom>
        </p:spPr>
      </p:pic>
      <p:pic>
        <p:nvPicPr>
          <p:cNvPr id="17" name="Graphic 16" descr="Woman with baby">
            <a:extLst>
              <a:ext uri="{FF2B5EF4-FFF2-40B4-BE49-F238E27FC236}">
                <a16:creationId xmlns:a16="http://schemas.microsoft.com/office/drawing/2014/main" id="{7B9DB315-6816-45CE-8D00-35F6627B5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751705" y="2647498"/>
            <a:ext cx="374905" cy="556641"/>
          </a:xfrm>
          <a:prstGeom prst="rect">
            <a:avLst/>
          </a:prstGeom>
        </p:spPr>
      </p:pic>
      <p:pic>
        <p:nvPicPr>
          <p:cNvPr id="18" name="Graphic 17" descr="Woman with baby">
            <a:extLst>
              <a:ext uri="{FF2B5EF4-FFF2-40B4-BE49-F238E27FC236}">
                <a16:creationId xmlns:a16="http://schemas.microsoft.com/office/drawing/2014/main" id="{30CC7A55-E3AE-4848-A656-56474E8BF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126608" y="2647498"/>
            <a:ext cx="374905" cy="556641"/>
          </a:xfrm>
          <a:prstGeom prst="rect">
            <a:avLst/>
          </a:prstGeom>
        </p:spPr>
      </p:pic>
      <p:pic>
        <p:nvPicPr>
          <p:cNvPr id="19" name="Graphic 18" descr="Woman with baby">
            <a:extLst>
              <a:ext uri="{FF2B5EF4-FFF2-40B4-BE49-F238E27FC236}">
                <a16:creationId xmlns:a16="http://schemas.microsoft.com/office/drawing/2014/main" id="{826FB30A-3361-4C18-B39B-9EAA44762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501513" y="2647497"/>
            <a:ext cx="374905" cy="556641"/>
          </a:xfrm>
          <a:prstGeom prst="rect">
            <a:avLst/>
          </a:prstGeom>
        </p:spPr>
      </p:pic>
      <p:pic>
        <p:nvPicPr>
          <p:cNvPr id="20" name="Graphic 19" descr="Woman with baby">
            <a:extLst>
              <a:ext uri="{FF2B5EF4-FFF2-40B4-BE49-F238E27FC236}">
                <a16:creationId xmlns:a16="http://schemas.microsoft.com/office/drawing/2014/main" id="{C88B4DFA-74E9-44B8-8A41-018F5C295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876415" y="2647496"/>
            <a:ext cx="374905" cy="556641"/>
          </a:xfrm>
          <a:prstGeom prst="rect">
            <a:avLst/>
          </a:prstGeom>
        </p:spPr>
      </p:pic>
      <p:pic>
        <p:nvPicPr>
          <p:cNvPr id="21" name="Graphic 20" descr="Woman with baby">
            <a:extLst>
              <a:ext uri="{FF2B5EF4-FFF2-40B4-BE49-F238E27FC236}">
                <a16:creationId xmlns:a16="http://schemas.microsoft.com/office/drawing/2014/main" id="{36A0C7B2-41F5-488E-814C-E7D944330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001897" y="3335024"/>
            <a:ext cx="374905" cy="556641"/>
          </a:xfrm>
          <a:prstGeom prst="rect">
            <a:avLst/>
          </a:prstGeom>
        </p:spPr>
      </p:pic>
      <p:pic>
        <p:nvPicPr>
          <p:cNvPr id="22" name="Graphic 21" descr="Woman with baby">
            <a:extLst>
              <a:ext uri="{FF2B5EF4-FFF2-40B4-BE49-F238E27FC236}">
                <a16:creationId xmlns:a16="http://schemas.microsoft.com/office/drawing/2014/main" id="{201CC158-7004-43BE-B6BC-FAD082ABF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751705" y="3335023"/>
            <a:ext cx="374905" cy="556641"/>
          </a:xfrm>
          <a:prstGeom prst="rect">
            <a:avLst/>
          </a:prstGeom>
        </p:spPr>
      </p:pic>
      <p:pic>
        <p:nvPicPr>
          <p:cNvPr id="23" name="Graphic 22" descr="Woman with baby">
            <a:extLst>
              <a:ext uri="{FF2B5EF4-FFF2-40B4-BE49-F238E27FC236}">
                <a16:creationId xmlns:a16="http://schemas.microsoft.com/office/drawing/2014/main" id="{A8C828CC-8E7F-4CA2-B86D-9120C57E2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126608" y="3335023"/>
            <a:ext cx="374905" cy="556641"/>
          </a:xfrm>
          <a:prstGeom prst="rect">
            <a:avLst/>
          </a:prstGeom>
        </p:spPr>
      </p:pic>
      <p:pic>
        <p:nvPicPr>
          <p:cNvPr id="24" name="Graphic 23" descr="Woman with baby">
            <a:extLst>
              <a:ext uri="{FF2B5EF4-FFF2-40B4-BE49-F238E27FC236}">
                <a16:creationId xmlns:a16="http://schemas.microsoft.com/office/drawing/2014/main" id="{CCDBE2ED-6292-4DB0-8BBE-D2AD934E5E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013" r="20636"/>
          <a:stretch/>
        </p:blipFill>
        <p:spPr>
          <a:xfrm>
            <a:off x="1925285" y="4923189"/>
            <a:ext cx="288311" cy="428071"/>
          </a:xfrm>
          <a:prstGeom prst="rect">
            <a:avLst/>
          </a:prstGeom>
        </p:spPr>
      </p:pic>
      <p:pic>
        <p:nvPicPr>
          <p:cNvPr id="25" name="Graphic 24" descr="Woman with baby">
            <a:extLst>
              <a:ext uri="{FF2B5EF4-FFF2-40B4-BE49-F238E27FC236}">
                <a16:creationId xmlns:a16="http://schemas.microsoft.com/office/drawing/2014/main" id="{19993137-E075-4604-BA04-1B47FC69DB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013" r="20636"/>
          <a:stretch/>
        </p:blipFill>
        <p:spPr>
          <a:xfrm>
            <a:off x="2122003" y="4004828"/>
            <a:ext cx="374905" cy="556641"/>
          </a:xfrm>
          <a:prstGeom prst="rect">
            <a:avLst/>
          </a:prstGeom>
        </p:spPr>
      </p:pic>
      <p:pic>
        <p:nvPicPr>
          <p:cNvPr id="26" name="Graphic 25" descr="Woman with baby">
            <a:extLst>
              <a:ext uri="{FF2B5EF4-FFF2-40B4-BE49-F238E27FC236}">
                <a16:creationId xmlns:a16="http://schemas.microsoft.com/office/drawing/2014/main" id="{888C97B3-980B-49E2-BE71-5F7D54FE78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013" r="20636"/>
          <a:stretch/>
        </p:blipFill>
        <p:spPr>
          <a:xfrm>
            <a:off x="997295" y="4004830"/>
            <a:ext cx="374905" cy="556641"/>
          </a:xfrm>
          <a:prstGeom prst="rect">
            <a:avLst/>
          </a:prstGeom>
        </p:spPr>
      </p:pic>
      <p:pic>
        <p:nvPicPr>
          <p:cNvPr id="27" name="Graphic 26" descr="Woman with baby">
            <a:extLst>
              <a:ext uri="{FF2B5EF4-FFF2-40B4-BE49-F238E27FC236}">
                <a16:creationId xmlns:a16="http://schemas.microsoft.com/office/drawing/2014/main" id="{94104218-744E-4FFC-8BA8-D9A2C8591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013" r="20636"/>
          <a:stretch/>
        </p:blipFill>
        <p:spPr>
          <a:xfrm>
            <a:off x="1350760" y="4004829"/>
            <a:ext cx="374905" cy="556641"/>
          </a:xfrm>
          <a:prstGeom prst="rect">
            <a:avLst/>
          </a:prstGeom>
        </p:spPr>
      </p:pic>
      <p:pic>
        <p:nvPicPr>
          <p:cNvPr id="28" name="Graphic 4" descr="Pregnant lady">
            <a:extLst>
              <a:ext uri="{FF2B5EF4-FFF2-40B4-BE49-F238E27FC236}">
                <a16:creationId xmlns:a16="http://schemas.microsoft.com/office/drawing/2014/main" id="{75304989-2C46-4DA6-92D6-7A3A7DA84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723108" y="1995403"/>
            <a:ext cx="310830" cy="521210"/>
          </a:xfrm>
          <a:prstGeom prst="rect">
            <a:avLst/>
          </a:prstGeom>
        </p:spPr>
      </p:pic>
      <p:pic>
        <p:nvPicPr>
          <p:cNvPr id="29" name="Graphic 4" descr="Pregnant lady">
            <a:extLst>
              <a:ext uri="{FF2B5EF4-FFF2-40B4-BE49-F238E27FC236}">
                <a16:creationId xmlns:a16="http://schemas.microsoft.com/office/drawing/2014/main" id="{5DE2D3A8-6660-45EB-8184-C1696B53D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723106" y="2655146"/>
            <a:ext cx="332681" cy="557851"/>
          </a:xfrm>
          <a:prstGeom prst="rect">
            <a:avLst/>
          </a:prstGeom>
        </p:spPr>
      </p:pic>
      <p:pic>
        <p:nvPicPr>
          <p:cNvPr id="30" name="Graphic 4" descr="Pregnant lady">
            <a:extLst>
              <a:ext uri="{FF2B5EF4-FFF2-40B4-BE49-F238E27FC236}">
                <a16:creationId xmlns:a16="http://schemas.microsoft.com/office/drawing/2014/main" id="{F75BCBE0-D4B5-447E-B68E-C7779C54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723106" y="3335021"/>
            <a:ext cx="310830" cy="521210"/>
          </a:xfrm>
          <a:prstGeom prst="rect">
            <a:avLst/>
          </a:prstGeom>
        </p:spPr>
      </p:pic>
      <p:pic>
        <p:nvPicPr>
          <p:cNvPr id="31" name="Graphic 4" descr="Pregnant lady">
            <a:extLst>
              <a:ext uri="{FF2B5EF4-FFF2-40B4-BE49-F238E27FC236}">
                <a16:creationId xmlns:a16="http://schemas.microsoft.com/office/drawing/2014/main" id="{D51D87DF-9892-4B74-96BB-1A5B7DD005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393" r="18971"/>
          <a:stretch/>
        </p:blipFill>
        <p:spPr>
          <a:xfrm>
            <a:off x="723106" y="4022546"/>
            <a:ext cx="310830" cy="521210"/>
          </a:xfrm>
          <a:prstGeom prst="rect">
            <a:avLst/>
          </a:prstGeom>
        </p:spPr>
      </p:pic>
      <p:pic>
        <p:nvPicPr>
          <p:cNvPr id="32" name="Graphic 31" descr="Woman with baby">
            <a:extLst>
              <a:ext uri="{FF2B5EF4-FFF2-40B4-BE49-F238E27FC236}">
                <a16:creationId xmlns:a16="http://schemas.microsoft.com/office/drawing/2014/main" id="{5777A362-3CE4-4CF1-B401-2B0BF0AFF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983609" y="688542"/>
            <a:ext cx="374905" cy="556641"/>
          </a:xfrm>
          <a:prstGeom prst="rect">
            <a:avLst/>
          </a:prstGeom>
        </p:spPr>
      </p:pic>
      <p:pic>
        <p:nvPicPr>
          <p:cNvPr id="33" name="Graphic 32" descr="Woman with baby">
            <a:extLst>
              <a:ext uri="{FF2B5EF4-FFF2-40B4-BE49-F238E27FC236}">
                <a16:creationId xmlns:a16="http://schemas.microsoft.com/office/drawing/2014/main" id="{BE2A8BFC-1E11-4FF3-B15C-7F7B14B77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747103" y="699246"/>
            <a:ext cx="374905" cy="556641"/>
          </a:xfrm>
          <a:prstGeom prst="rect">
            <a:avLst/>
          </a:prstGeom>
        </p:spPr>
      </p:pic>
      <p:pic>
        <p:nvPicPr>
          <p:cNvPr id="34" name="Graphic 33" descr="Woman with baby">
            <a:extLst>
              <a:ext uri="{FF2B5EF4-FFF2-40B4-BE49-F238E27FC236}">
                <a16:creationId xmlns:a16="http://schemas.microsoft.com/office/drawing/2014/main" id="{011385C9-8912-49D4-A8C8-FB36E7CA31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122006" y="699246"/>
            <a:ext cx="374905" cy="556641"/>
          </a:xfrm>
          <a:prstGeom prst="rect">
            <a:avLst/>
          </a:prstGeom>
        </p:spPr>
      </p:pic>
      <p:pic>
        <p:nvPicPr>
          <p:cNvPr id="35" name="Graphic 34" descr="Woman with baby">
            <a:extLst>
              <a:ext uri="{FF2B5EF4-FFF2-40B4-BE49-F238E27FC236}">
                <a16:creationId xmlns:a16="http://schemas.microsoft.com/office/drawing/2014/main" id="{07EB3001-D5B7-4F6A-BD06-4D2BDC7BA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871813" y="699244"/>
            <a:ext cx="374905" cy="556641"/>
          </a:xfrm>
          <a:prstGeom prst="rect">
            <a:avLst/>
          </a:prstGeom>
        </p:spPr>
      </p:pic>
      <p:pic>
        <p:nvPicPr>
          <p:cNvPr id="36" name="Graphic 35" descr="Woman">
            <a:extLst>
              <a:ext uri="{FF2B5EF4-FFF2-40B4-BE49-F238E27FC236}">
                <a16:creationId xmlns:a16="http://schemas.microsoft.com/office/drawing/2014/main" id="{9AD8C55F-ECAE-4524-A1D4-2581F445A50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5031" r="17765"/>
          <a:stretch/>
        </p:blipFill>
        <p:spPr>
          <a:xfrm>
            <a:off x="1719518" y="4004829"/>
            <a:ext cx="374905" cy="557851"/>
          </a:xfrm>
          <a:prstGeom prst="rect">
            <a:avLst/>
          </a:prstGeom>
        </p:spPr>
      </p:pic>
      <p:pic>
        <p:nvPicPr>
          <p:cNvPr id="37" name="Graphic 36" descr="Woman">
            <a:extLst>
              <a:ext uri="{FF2B5EF4-FFF2-40B4-BE49-F238E27FC236}">
                <a16:creationId xmlns:a16="http://schemas.microsoft.com/office/drawing/2014/main" id="{3B285A68-7F14-4BD7-83A5-8131B18C741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1358514" y="687332"/>
            <a:ext cx="374905" cy="557851"/>
          </a:xfrm>
          <a:prstGeom prst="rect">
            <a:avLst/>
          </a:prstGeom>
        </p:spPr>
      </p:pic>
      <p:pic>
        <p:nvPicPr>
          <p:cNvPr id="38" name="Graphic 37" descr="Woman">
            <a:extLst>
              <a:ext uri="{FF2B5EF4-FFF2-40B4-BE49-F238E27FC236}">
                <a16:creationId xmlns:a16="http://schemas.microsoft.com/office/drawing/2014/main" id="{AFD43CC6-4DF7-46A2-A6EB-0D08230A263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1010979" y="1312686"/>
            <a:ext cx="374905" cy="557851"/>
          </a:xfrm>
          <a:prstGeom prst="rect">
            <a:avLst/>
          </a:prstGeom>
        </p:spPr>
      </p:pic>
      <p:pic>
        <p:nvPicPr>
          <p:cNvPr id="39" name="Graphic 38" descr="Woman">
            <a:extLst>
              <a:ext uri="{FF2B5EF4-FFF2-40B4-BE49-F238E27FC236}">
                <a16:creationId xmlns:a16="http://schemas.microsoft.com/office/drawing/2014/main" id="{54FD9923-B4E2-4702-9511-7C3A8C7ED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1365361" y="3342264"/>
            <a:ext cx="374905" cy="557851"/>
          </a:xfrm>
          <a:prstGeom prst="rect">
            <a:avLst/>
          </a:prstGeom>
        </p:spPr>
      </p:pic>
      <p:pic>
        <p:nvPicPr>
          <p:cNvPr id="40" name="Graphic 39" descr="Woman">
            <a:extLst>
              <a:ext uri="{FF2B5EF4-FFF2-40B4-BE49-F238E27FC236}">
                <a16:creationId xmlns:a16="http://schemas.microsoft.com/office/drawing/2014/main" id="{ED4EA64E-26F1-4523-B34E-C10125B966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2496908" y="699244"/>
            <a:ext cx="374905" cy="557851"/>
          </a:xfrm>
          <a:prstGeom prst="rect">
            <a:avLst/>
          </a:prstGeom>
        </p:spPr>
      </p:pic>
      <p:pic>
        <p:nvPicPr>
          <p:cNvPr id="41" name="Graphic 40" descr="Woman">
            <a:extLst>
              <a:ext uri="{FF2B5EF4-FFF2-40B4-BE49-F238E27FC236}">
                <a16:creationId xmlns:a16="http://schemas.microsoft.com/office/drawing/2014/main" id="{1844BCFC-CB7B-4D27-8C60-9D0E55E25AC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1760789" y="1305036"/>
            <a:ext cx="374905" cy="557851"/>
          </a:xfrm>
          <a:prstGeom prst="rect">
            <a:avLst/>
          </a:prstGeom>
        </p:spPr>
      </p:pic>
      <p:pic>
        <p:nvPicPr>
          <p:cNvPr id="42" name="Graphic 4" descr="Pregnant lady">
            <a:extLst>
              <a:ext uri="{FF2B5EF4-FFF2-40B4-BE49-F238E27FC236}">
                <a16:creationId xmlns:a16="http://schemas.microsoft.com/office/drawing/2014/main" id="{6ED069C3-FFB8-4066-9D67-DBA6F8712F2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1393" r="18971"/>
          <a:stretch/>
        </p:blipFill>
        <p:spPr>
          <a:xfrm>
            <a:off x="759013" y="4922258"/>
            <a:ext cx="239036" cy="400824"/>
          </a:xfrm>
          <a:prstGeom prst="rect">
            <a:avLst/>
          </a:prstGeom>
        </p:spPr>
      </p:pic>
      <p:pic>
        <p:nvPicPr>
          <p:cNvPr id="43" name="Graphic 42" descr="Woman">
            <a:extLst>
              <a:ext uri="{FF2B5EF4-FFF2-40B4-BE49-F238E27FC236}">
                <a16:creationId xmlns:a16="http://schemas.microsoft.com/office/drawing/2014/main" id="{0DAA995F-C4E4-4FAF-97C4-A45FD61BD61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5031" r="17765"/>
          <a:stretch/>
        </p:blipFill>
        <p:spPr>
          <a:xfrm>
            <a:off x="2213596" y="4922723"/>
            <a:ext cx="288312" cy="429002"/>
          </a:xfrm>
          <a:prstGeom prst="rect">
            <a:avLst/>
          </a:prstGeom>
        </p:spPr>
      </p:pic>
      <p:pic>
        <p:nvPicPr>
          <p:cNvPr id="44" name="Graphic 4" descr="Pregnant lady">
            <a:extLst>
              <a:ext uri="{FF2B5EF4-FFF2-40B4-BE49-F238E27FC236}">
                <a16:creationId xmlns:a16="http://schemas.microsoft.com/office/drawing/2014/main" id="{DA7C5767-FA1A-4B92-8B09-A061E912B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694219" y="706258"/>
            <a:ext cx="310830" cy="52121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6A8106E-3AD2-4A2B-ABAD-B7E11980BE6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4C1B72FA-05C8-4F77-9CAA-5C731656FD1B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96" name="Picture Placeholder 8">
              <a:extLst>
                <a:ext uri="{FF2B5EF4-FFF2-40B4-BE49-F238E27FC236}">
                  <a16:creationId xmlns:a16="http://schemas.microsoft.com/office/drawing/2014/main" id="{1BBF9CCE-7241-4C07-A406-1AB09C131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1FD7FD2-0EE4-4243-B93C-1E8413FFB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FCE839-B089-410A-880F-F4F0B8E7D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C7371200-B013-4BF8-8563-4B86585D55A7}"/>
              </a:ext>
            </a:extLst>
          </p:cNvPr>
          <p:cNvSpPr txBox="1"/>
          <p:nvPr/>
        </p:nvSpPr>
        <p:spPr>
          <a:xfrm>
            <a:off x="4384873" y="690849"/>
            <a:ext cx="72881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3. </a:t>
            </a:r>
            <a:r>
              <a:rPr lang="en-US" sz="3600" b="1" dirty="0">
                <a:solidFill>
                  <a:schemeClr val="accent1"/>
                </a:solidFill>
              </a:rPr>
              <a:t>Color</a:t>
            </a:r>
            <a:r>
              <a:rPr lang="en-US" sz="3600" dirty="0">
                <a:solidFill>
                  <a:schemeClr val="accent1"/>
                </a:solidFill>
              </a:rPr>
              <a:t> your icons.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Color the icons based on the proportions represented in your dataset.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Ensure adequate contrast between your colors – try the </a:t>
            </a:r>
            <a:r>
              <a:rPr lang="en-US" sz="2800" dirty="0">
                <a:hlinkClick r:id="rId24"/>
              </a:rPr>
              <a:t>simulator</a:t>
            </a:r>
            <a:r>
              <a:rPr lang="en-US" sz="2800" dirty="0"/>
              <a:t> on WebAIM.org to test the contrast.</a:t>
            </a:r>
          </a:p>
        </p:txBody>
      </p:sp>
    </p:spTree>
    <p:extLst>
      <p:ext uri="{BB962C8B-B14F-4D97-AF65-F5344CB8AC3E}">
        <p14:creationId xmlns:p14="http://schemas.microsoft.com/office/powerpoint/2010/main" val="197236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F6A8106E-3AD2-4A2B-ABAD-B7E11980B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4C1B72FA-05C8-4F77-9CAA-5C731656FD1B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96" name="Picture Placeholder 8">
              <a:extLst>
                <a:ext uri="{FF2B5EF4-FFF2-40B4-BE49-F238E27FC236}">
                  <a16:creationId xmlns:a16="http://schemas.microsoft.com/office/drawing/2014/main" id="{1BBF9CCE-7241-4C07-A406-1AB09C131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1FD7FD2-0EE4-4243-B93C-1E8413FFB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FCE839-B089-410A-880F-F4F0B8E7D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2C03FA-B602-4881-92C8-67829E52CE32}"/>
              </a:ext>
            </a:extLst>
          </p:cNvPr>
          <p:cNvSpPr txBox="1"/>
          <p:nvPr/>
        </p:nvSpPr>
        <p:spPr>
          <a:xfrm>
            <a:off x="4651655" y="897171"/>
            <a:ext cx="60242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Solid icons can be easily </a:t>
            </a:r>
            <a:r>
              <a:rPr lang="en-US" sz="2800" b="1" dirty="0">
                <a:solidFill>
                  <a:schemeClr val="accent1"/>
                </a:solidFill>
              </a:rPr>
              <a:t>recolored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in </a:t>
            </a:r>
            <a:r>
              <a:rPr lang="en-US" sz="2800" dirty="0" err="1">
                <a:solidFill>
                  <a:schemeClr val="accent1"/>
                </a:solidFill>
              </a:rPr>
              <a:t>Powerpoint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dirty="0"/>
              <a:t>Click on the icon (or select multiple). Use the Graphics Format &gt; Graphics Fill button on the ribbon, as illustrated at left. Select the color of your choosing.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6C5FC-055D-4446-899C-A7330D7F0C00}"/>
              </a:ext>
            </a:extLst>
          </p:cNvPr>
          <p:cNvSpPr txBox="1"/>
          <p:nvPr/>
        </p:nvSpPr>
        <p:spPr>
          <a:xfrm>
            <a:off x="4715787" y="3931818"/>
            <a:ext cx="6365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TIP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The colors available to you will be those in your Slide Master. To change the color options available, change the default colors in the View &gt; Slide Master &gt; Background &gt; Colors ribbon.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0E3A12-CD2E-44D8-8CB5-065356C088C0}"/>
              </a:ext>
            </a:extLst>
          </p:cNvPr>
          <p:cNvCxnSpPr>
            <a:cxnSpLocks/>
          </p:cNvCxnSpPr>
          <p:nvPr/>
        </p:nvCxnSpPr>
        <p:spPr>
          <a:xfrm>
            <a:off x="4651655" y="3573710"/>
            <a:ext cx="6288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4E3BFF3-FDD1-4EA4-8B76-7BAD3D0DC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75" y="369838"/>
            <a:ext cx="3640778" cy="38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" descr="Pregnant lady">
            <a:extLst>
              <a:ext uri="{FF2B5EF4-FFF2-40B4-BE49-F238E27FC236}">
                <a16:creationId xmlns:a16="http://schemas.microsoft.com/office/drawing/2014/main" id="{413DEBA2-ABA8-465F-BDC0-CF555B034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13690" y="1568963"/>
            <a:ext cx="310830" cy="521210"/>
          </a:xfrm>
          <a:prstGeom prst="rect">
            <a:avLst/>
          </a:prstGeom>
        </p:spPr>
      </p:pic>
      <p:pic>
        <p:nvPicPr>
          <p:cNvPr id="46" name="Graphic 45" descr="Woman with baby">
            <a:extLst>
              <a:ext uri="{FF2B5EF4-FFF2-40B4-BE49-F238E27FC236}">
                <a16:creationId xmlns:a16="http://schemas.microsoft.com/office/drawing/2014/main" id="{5B365DFB-4F81-45F8-8D9A-6B3F7F41E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499426" y="1533533"/>
            <a:ext cx="374905" cy="556641"/>
          </a:xfrm>
          <a:prstGeom prst="rect">
            <a:avLst/>
          </a:prstGeom>
        </p:spPr>
      </p:pic>
      <p:pic>
        <p:nvPicPr>
          <p:cNvPr id="47" name="Graphic 46" descr="Woman with baby">
            <a:extLst>
              <a:ext uri="{FF2B5EF4-FFF2-40B4-BE49-F238E27FC236}">
                <a16:creationId xmlns:a16="http://schemas.microsoft.com/office/drawing/2014/main" id="{7B72D9F9-54D6-4768-8CD4-8D5BF5495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249233" y="1533532"/>
            <a:ext cx="374905" cy="556641"/>
          </a:xfrm>
          <a:prstGeom prst="rect">
            <a:avLst/>
          </a:prstGeom>
        </p:spPr>
      </p:pic>
      <p:pic>
        <p:nvPicPr>
          <p:cNvPr id="48" name="Graphic 47" descr="Woman with baby">
            <a:extLst>
              <a:ext uri="{FF2B5EF4-FFF2-40B4-BE49-F238E27FC236}">
                <a16:creationId xmlns:a16="http://schemas.microsoft.com/office/drawing/2014/main" id="{15F10928-A0CF-4809-B8DB-4C7F3756F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624138" y="1533531"/>
            <a:ext cx="374905" cy="556641"/>
          </a:xfrm>
          <a:prstGeom prst="rect">
            <a:avLst/>
          </a:prstGeom>
        </p:spPr>
      </p:pic>
      <p:pic>
        <p:nvPicPr>
          <p:cNvPr id="49" name="Graphic 48" descr="Woman with baby">
            <a:extLst>
              <a:ext uri="{FF2B5EF4-FFF2-40B4-BE49-F238E27FC236}">
                <a16:creationId xmlns:a16="http://schemas.microsoft.com/office/drawing/2014/main" id="{783F1730-7467-40A1-A763-C6CB5E358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999040" y="1533530"/>
            <a:ext cx="374905" cy="556641"/>
          </a:xfrm>
          <a:prstGeom prst="rect">
            <a:avLst/>
          </a:prstGeom>
        </p:spPr>
      </p:pic>
      <p:pic>
        <p:nvPicPr>
          <p:cNvPr id="50" name="Graphic 49" descr="Woman with baby">
            <a:extLst>
              <a:ext uri="{FF2B5EF4-FFF2-40B4-BE49-F238E27FC236}">
                <a16:creationId xmlns:a16="http://schemas.microsoft.com/office/drawing/2014/main" id="{B34363F2-7550-4895-B106-0E854990C5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24520" y="2188467"/>
            <a:ext cx="374905" cy="556641"/>
          </a:xfrm>
          <a:prstGeom prst="rect">
            <a:avLst/>
          </a:prstGeom>
        </p:spPr>
      </p:pic>
      <p:pic>
        <p:nvPicPr>
          <p:cNvPr id="51" name="Graphic 50" descr="Woman with baby">
            <a:extLst>
              <a:ext uri="{FF2B5EF4-FFF2-40B4-BE49-F238E27FC236}">
                <a16:creationId xmlns:a16="http://schemas.microsoft.com/office/drawing/2014/main" id="{3D51A4AF-1C40-4931-BC70-E0035A451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499424" y="2188467"/>
            <a:ext cx="374905" cy="556641"/>
          </a:xfrm>
          <a:prstGeom prst="rect">
            <a:avLst/>
          </a:prstGeom>
        </p:spPr>
      </p:pic>
      <p:pic>
        <p:nvPicPr>
          <p:cNvPr id="52" name="Graphic 51" descr="Woman with baby">
            <a:extLst>
              <a:ext uri="{FF2B5EF4-FFF2-40B4-BE49-F238E27FC236}">
                <a16:creationId xmlns:a16="http://schemas.microsoft.com/office/drawing/2014/main" id="{D3C3536A-C1BA-46C7-840E-6E0839764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874328" y="2188466"/>
            <a:ext cx="374905" cy="556641"/>
          </a:xfrm>
          <a:prstGeom prst="rect">
            <a:avLst/>
          </a:prstGeom>
        </p:spPr>
      </p:pic>
      <p:pic>
        <p:nvPicPr>
          <p:cNvPr id="53" name="Graphic 52" descr="Woman with baby">
            <a:extLst>
              <a:ext uri="{FF2B5EF4-FFF2-40B4-BE49-F238E27FC236}">
                <a16:creationId xmlns:a16="http://schemas.microsoft.com/office/drawing/2014/main" id="{1410A3A6-E44C-40D1-95F5-3BDC52118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249231" y="2188466"/>
            <a:ext cx="374905" cy="556641"/>
          </a:xfrm>
          <a:prstGeom prst="rect">
            <a:avLst/>
          </a:prstGeom>
        </p:spPr>
      </p:pic>
      <p:pic>
        <p:nvPicPr>
          <p:cNvPr id="54" name="Graphic 53" descr="Woman with baby">
            <a:extLst>
              <a:ext uri="{FF2B5EF4-FFF2-40B4-BE49-F238E27FC236}">
                <a16:creationId xmlns:a16="http://schemas.microsoft.com/office/drawing/2014/main" id="{812C3FDE-09E7-47B9-97FD-6DFB353684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624136" y="2188465"/>
            <a:ext cx="374905" cy="556641"/>
          </a:xfrm>
          <a:prstGeom prst="rect">
            <a:avLst/>
          </a:prstGeom>
        </p:spPr>
      </p:pic>
      <p:pic>
        <p:nvPicPr>
          <p:cNvPr id="55" name="Graphic 54" descr="Woman with baby">
            <a:extLst>
              <a:ext uri="{FF2B5EF4-FFF2-40B4-BE49-F238E27FC236}">
                <a16:creationId xmlns:a16="http://schemas.microsoft.com/office/drawing/2014/main" id="{F3252A12-2891-4137-9CE5-E38649C4D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999038" y="2188464"/>
            <a:ext cx="374905" cy="556641"/>
          </a:xfrm>
          <a:prstGeom prst="rect">
            <a:avLst/>
          </a:prstGeom>
        </p:spPr>
      </p:pic>
      <p:pic>
        <p:nvPicPr>
          <p:cNvPr id="56" name="Graphic 55" descr="Woman with baby">
            <a:extLst>
              <a:ext uri="{FF2B5EF4-FFF2-40B4-BE49-F238E27FC236}">
                <a16:creationId xmlns:a16="http://schemas.microsoft.com/office/drawing/2014/main" id="{CB235C44-E4E2-4660-A999-F7D0009E7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24518" y="2875993"/>
            <a:ext cx="374905" cy="556641"/>
          </a:xfrm>
          <a:prstGeom prst="rect">
            <a:avLst/>
          </a:prstGeom>
        </p:spPr>
      </p:pic>
      <p:pic>
        <p:nvPicPr>
          <p:cNvPr id="57" name="Graphic 56" descr="Woman with baby">
            <a:extLst>
              <a:ext uri="{FF2B5EF4-FFF2-40B4-BE49-F238E27FC236}">
                <a16:creationId xmlns:a16="http://schemas.microsoft.com/office/drawing/2014/main" id="{F7235462-FEA3-4B70-A0E9-E3E01AE2D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499422" y="2875993"/>
            <a:ext cx="374905" cy="556641"/>
          </a:xfrm>
          <a:prstGeom prst="rect">
            <a:avLst/>
          </a:prstGeom>
        </p:spPr>
      </p:pic>
      <p:pic>
        <p:nvPicPr>
          <p:cNvPr id="58" name="Graphic 57" descr="Woman with baby">
            <a:extLst>
              <a:ext uri="{FF2B5EF4-FFF2-40B4-BE49-F238E27FC236}">
                <a16:creationId xmlns:a16="http://schemas.microsoft.com/office/drawing/2014/main" id="{1FA7CE13-4B93-4E6B-9551-FBB4B0D32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874326" y="2875992"/>
            <a:ext cx="374905" cy="556641"/>
          </a:xfrm>
          <a:prstGeom prst="rect">
            <a:avLst/>
          </a:prstGeom>
        </p:spPr>
      </p:pic>
      <p:pic>
        <p:nvPicPr>
          <p:cNvPr id="59" name="Graphic 58" descr="Woman with baby">
            <a:extLst>
              <a:ext uri="{FF2B5EF4-FFF2-40B4-BE49-F238E27FC236}">
                <a16:creationId xmlns:a16="http://schemas.microsoft.com/office/drawing/2014/main" id="{41935453-56BE-4B6A-A2E0-47E7F6DB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249229" y="2875992"/>
            <a:ext cx="374905" cy="556641"/>
          </a:xfrm>
          <a:prstGeom prst="rect">
            <a:avLst/>
          </a:prstGeom>
        </p:spPr>
      </p:pic>
      <p:pic>
        <p:nvPicPr>
          <p:cNvPr id="60" name="Graphic 59" descr="Woman with baby">
            <a:extLst>
              <a:ext uri="{FF2B5EF4-FFF2-40B4-BE49-F238E27FC236}">
                <a16:creationId xmlns:a16="http://schemas.microsoft.com/office/drawing/2014/main" id="{4546EBBA-CC91-48DF-BE9C-CC52CF552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624134" y="2875991"/>
            <a:ext cx="374905" cy="556641"/>
          </a:xfrm>
          <a:prstGeom prst="rect">
            <a:avLst/>
          </a:prstGeom>
        </p:spPr>
      </p:pic>
      <p:pic>
        <p:nvPicPr>
          <p:cNvPr id="61" name="Graphic 60" descr="Woman with baby">
            <a:extLst>
              <a:ext uri="{FF2B5EF4-FFF2-40B4-BE49-F238E27FC236}">
                <a16:creationId xmlns:a16="http://schemas.microsoft.com/office/drawing/2014/main" id="{EA9788C0-8496-4A6E-B0F3-642C68C1FE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999036" y="2875990"/>
            <a:ext cx="374905" cy="556641"/>
          </a:xfrm>
          <a:prstGeom prst="rect">
            <a:avLst/>
          </a:prstGeom>
        </p:spPr>
      </p:pic>
      <p:pic>
        <p:nvPicPr>
          <p:cNvPr id="62" name="Graphic 61" descr="Woman with baby">
            <a:extLst>
              <a:ext uri="{FF2B5EF4-FFF2-40B4-BE49-F238E27FC236}">
                <a16:creationId xmlns:a16="http://schemas.microsoft.com/office/drawing/2014/main" id="{7C93E428-AE11-4E24-BEA0-4D5B80D4B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24518" y="3563518"/>
            <a:ext cx="374905" cy="556641"/>
          </a:xfrm>
          <a:prstGeom prst="rect">
            <a:avLst/>
          </a:prstGeom>
        </p:spPr>
      </p:pic>
      <p:pic>
        <p:nvPicPr>
          <p:cNvPr id="63" name="Graphic 62" descr="Woman with baby">
            <a:extLst>
              <a:ext uri="{FF2B5EF4-FFF2-40B4-BE49-F238E27FC236}">
                <a16:creationId xmlns:a16="http://schemas.microsoft.com/office/drawing/2014/main" id="{85B39372-826F-42CC-AB28-DDBBE5643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874326" y="3563517"/>
            <a:ext cx="374905" cy="556641"/>
          </a:xfrm>
          <a:prstGeom prst="rect">
            <a:avLst/>
          </a:prstGeom>
        </p:spPr>
      </p:pic>
      <p:pic>
        <p:nvPicPr>
          <p:cNvPr id="64" name="Graphic 63" descr="Woman with baby">
            <a:extLst>
              <a:ext uri="{FF2B5EF4-FFF2-40B4-BE49-F238E27FC236}">
                <a16:creationId xmlns:a16="http://schemas.microsoft.com/office/drawing/2014/main" id="{17DC696E-3B81-4D2C-A5DF-E2FD44999D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249229" y="3563517"/>
            <a:ext cx="374905" cy="556641"/>
          </a:xfrm>
          <a:prstGeom prst="rect">
            <a:avLst/>
          </a:prstGeom>
        </p:spPr>
      </p:pic>
      <p:pic>
        <p:nvPicPr>
          <p:cNvPr id="65" name="Graphic 64" descr="Woman with baby">
            <a:extLst>
              <a:ext uri="{FF2B5EF4-FFF2-40B4-BE49-F238E27FC236}">
                <a16:creationId xmlns:a16="http://schemas.microsoft.com/office/drawing/2014/main" id="{D0594768-AFEB-45FF-AA4D-D018198980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013" r="20636"/>
          <a:stretch/>
        </p:blipFill>
        <p:spPr>
          <a:xfrm>
            <a:off x="2005961" y="5151683"/>
            <a:ext cx="288311" cy="428071"/>
          </a:xfrm>
          <a:prstGeom prst="rect">
            <a:avLst/>
          </a:prstGeom>
        </p:spPr>
      </p:pic>
      <p:pic>
        <p:nvPicPr>
          <p:cNvPr id="66" name="Graphic 65" descr="Woman with baby">
            <a:extLst>
              <a:ext uri="{FF2B5EF4-FFF2-40B4-BE49-F238E27FC236}">
                <a16:creationId xmlns:a16="http://schemas.microsoft.com/office/drawing/2014/main" id="{8E9EF55A-B89B-4A0E-826B-35EF308000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013" r="20636"/>
          <a:stretch/>
        </p:blipFill>
        <p:spPr>
          <a:xfrm>
            <a:off x="2619529" y="3563515"/>
            <a:ext cx="374905" cy="556641"/>
          </a:xfrm>
          <a:prstGeom prst="rect">
            <a:avLst/>
          </a:prstGeom>
        </p:spPr>
      </p:pic>
      <p:pic>
        <p:nvPicPr>
          <p:cNvPr id="67" name="Graphic 66" descr="Woman with baby">
            <a:extLst>
              <a:ext uri="{FF2B5EF4-FFF2-40B4-BE49-F238E27FC236}">
                <a16:creationId xmlns:a16="http://schemas.microsoft.com/office/drawing/2014/main" id="{65767F98-36F4-469C-A357-F49501D6308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013" r="20636"/>
          <a:stretch/>
        </p:blipFill>
        <p:spPr>
          <a:xfrm>
            <a:off x="1119916" y="4233324"/>
            <a:ext cx="374905" cy="556641"/>
          </a:xfrm>
          <a:prstGeom prst="rect">
            <a:avLst/>
          </a:prstGeom>
        </p:spPr>
      </p:pic>
      <p:pic>
        <p:nvPicPr>
          <p:cNvPr id="68" name="Graphic 67" descr="Woman with baby">
            <a:extLst>
              <a:ext uri="{FF2B5EF4-FFF2-40B4-BE49-F238E27FC236}">
                <a16:creationId xmlns:a16="http://schemas.microsoft.com/office/drawing/2014/main" id="{E80D37F2-EFD2-4EBD-9595-457112228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013" r="20636"/>
          <a:stretch/>
        </p:blipFill>
        <p:spPr>
          <a:xfrm>
            <a:off x="1473381" y="4233323"/>
            <a:ext cx="374905" cy="556641"/>
          </a:xfrm>
          <a:prstGeom prst="rect">
            <a:avLst/>
          </a:prstGeom>
        </p:spPr>
      </p:pic>
      <p:pic>
        <p:nvPicPr>
          <p:cNvPr id="69" name="Graphic 4" descr="Pregnant lady">
            <a:extLst>
              <a:ext uri="{FF2B5EF4-FFF2-40B4-BE49-F238E27FC236}">
                <a16:creationId xmlns:a16="http://schemas.microsoft.com/office/drawing/2014/main" id="{18B0B089-E025-4E20-A565-3417FFF2A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45729" y="2223897"/>
            <a:ext cx="310830" cy="521210"/>
          </a:xfrm>
          <a:prstGeom prst="rect">
            <a:avLst/>
          </a:prstGeom>
        </p:spPr>
      </p:pic>
      <p:pic>
        <p:nvPicPr>
          <p:cNvPr id="70" name="Graphic 4" descr="Pregnant lady">
            <a:extLst>
              <a:ext uri="{FF2B5EF4-FFF2-40B4-BE49-F238E27FC236}">
                <a16:creationId xmlns:a16="http://schemas.microsoft.com/office/drawing/2014/main" id="{15A60067-1588-47CC-BB3C-64D4198B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45727" y="2883640"/>
            <a:ext cx="332681" cy="557851"/>
          </a:xfrm>
          <a:prstGeom prst="rect">
            <a:avLst/>
          </a:prstGeom>
        </p:spPr>
      </p:pic>
      <p:pic>
        <p:nvPicPr>
          <p:cNvPr id="71" name="Graphic 4" descr="Pregnant lady">
            <a:extLst>
              <a:ext uri="{FF2B5EF4-FFF2-40B4-BE49-F238E27FC236}">
                <a16:creationId xmlns:a16="http://schemas.microsoft.com/office/drawing/2014/main" id="{527381D1-53F7-409A-B4E2-5E408E76D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45727" y="3563515"/>
            <a:ext cx="310830" cy="521210"/>
          </a:xfrm>
          <a:prstGeom prst="rect">
            <a:avLst/>
          </a:prstGeom>
        </p:spPr>
      </p:pic>
      <p:pic>
        <p:nvPicPr>
          <p:cNvPr id="72" name="Graphic 4" descr="Pregnant lady">
            <a:extLst>
              <a:ext uri="{FF2B5EF4-FFF2-40B4-BE49-F238E27FC236}">
                <a16:creationId xmlns:a16="http://schemas.microsoft.com/office/drawing/2014/main" id="{1337AA10-0D31-4750-AFB7-67D728484F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1393" r="18971"/>
          <a:stretch/>
        </p:blipFill>
        <p:spPr>
          <a:xfrm>
            <a:off x="845727" y="4251040"/>
            <a:ext cx="310830" cy="521210"/>
          </a:xfrm>
          <a:prstGeom prst="rect">
            <a:avLst/>
          </a:prstGeom>
        </p:spPr>
      </p:pic>
      <p:pic>
        <p:nvPicPr>
          <p:cNvPr id="73" name="Graphic 72" descr="Woman with baby">
            <a:extLst>
              <a:ext uri="{FF2B5EF4-FFF2-40B4-BE49-F238E27FC236}">
                <a16:creationId xmlns:a16="http://schemas.microsoft.com/office/drawing/2014/main" id="{B4B11FFA-EADE-48AA-8B93-F204D9834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119916" y="927741"/>
            <a:ext cx="374905" cy="556641"/>
          </a:xfrm>
          <a:prstGeom prst="rect">
            <a:avLst/>
          </a:prstGeom>
        </p:spPr>
      </p:pic>
      <p:pic>
        <p:nvPicPr>
          <p:cNvPr id="74" name="Graphic 73" descr="Woman with baby">
            <a:extLst>
              <a:ext uri="{FF2B5EF4-FFF2-40B4-BE49-F238E27FC236}">
                <a16:creationId xmlns:a16="http://schemas.microsoft.com/office/drawing/2014/main" id="{14CDAB2E-EE1F-4DFC-9C2C-61003F684F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1869724" y="927740"/>
            <a:ext cx="374905" cy="556641"/>
          </a:xfrm>
          <a:prstGeom prst="rect">
            <a:avLst/>
          </a:prstGeom>
        </p:spPr>
      </p:pic>
      <p:pic>
        <p:nvPicPr>
          <p:cNvPr id="75" name="Graphic 74" descr="Woman with baby">
            <a:extLst>
              <a:ext uri="{FF2B5EF4-FFF2-40B4-BE49-F238E27FC236}">
                <a16:creationId xmlns:a16="http://schemas.microsoft.com/office/drawing/2014/main" id="{DB52AA7E-FDEB-4381-A9EE-0374016D4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244627" y="927740"/>
            <a:ext cx="374905" cy="556641"/>
          </a:xfrm>
          <a:prstGeom prst="rect">
            <a:avLst/>
          </a:prstGeom>
        </p:spPr>
      </p:pic>
      <p:pic>
        <p:nvPicPr>
          <p:cNvPr id="76" name="Graphic 75" descr="Woman with baby">
            <a:extLst>
              <a:ext uri="{FF2B5EF4-FFF2-40B4-BE49-F238E27FC236}">
                <a16:creationId xmlns:a16="http://schemas.microsoft.com/office/drawing/2014/main" id="{8F0DF866-2019-444B-B307-A857F469A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013" r="20636"/>
          <a:stretch/>
        </p:blipFill>
        <p:spPr>
          <a:xfrm>
            <a:off x="2994434" y="927738"/>
            <a:ext cx="374905" cy="556641"/>
          </a:xfrm>
          <a:prstGeom prst="rect">
            <a:avLst/>
          </a:prstGeom>
        </p:spPr>
      </p:pic>
      <p:pic>
        <p:nvPicPr>
          <p:cNvPr id="77" name="Graphic 76" descr="Woman">
            <a:extLst>
              <a:ext uri="{FF2B5EF4-FFF2-40B4-BE49-F238E27FC236}">
                <a16:creationId xmlns:a16="http://schemas.microsoft.com/office/drawing/2014/main" id="{ECE0105A-9B6F-40B0-82D7-DAA7ED217FC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5031" r="17765"/>
          <a:stretch/>
        </p:blipFill>
        <p:spPr>
          <a:xfrm>
            <a:off x="1842139" y="4233323"/>
            <a:ext cx="374905" cy="557851"/>
          </a:xfrm>
          <a:prstGeom prst="rect">
            <a:avLst/>
          </a:prstGeom>
        </p:spPr>
      </p:pic>
      <p:pic>
        <p:nvPicPr>
          <p:cNvPr id="78" name="Graphic 77" descr="Woman">
            <a:extLst>
              <a:ext uri="{FF2B5EF4-FFF2-40B4-BE49-F238E27FC236}">
                <a16:creationId xmlns:a16="http://schemas.microsoft.com/office/drawing/2014/main" id="{AC1750E1-5A7C-4E59-A148-E0CDE46D3A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1508505" y="933770"/>
            <a:ext cx="374905" cy="557851"/>
          </a:xfrm>
          <a:prstGeom prst="rect">
            <a:avLst/>
          </a:prstGeom>
        </p:spPr>
      </p:pic>
      <p:pic>
        <p:nvPicPr>
          <p:cNvPr id="79" name="Graphic 78" descr="Woman">
            <a:extLst>
              <a:ext uri="{FF2B5EF4-FFF2-40B4-BE49-F238E27FC236}">
                <a16:creationId xmlns:a16="http://schemas.microsoft.com/office/drawing/2014/main" id="{E0047482-4647-437E-A8C7-7EE24D8C56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1133600" y="1541180"/>
            <a:ext cx="374905" cy="557851"/>
          </a:xfrm>
          <a:prstGeom prst="rect">
            <a:avLst/>
          </a:prstGeom>
        </p:spPr>
      </p:pic>
      <p:pic>
        <p:nvPicPr>
          <p:cNvPr id="80" name="Graphic 79" descr="Woman">
            <a:extLst>
              <a:ext uri="{FF2B5EF4-FFF2-40B4-BE49-F238E27FC236}">
                <a16:creationId xmlns:a16="http://schemas.microsoft.com/office/drawing/2014/main" id="{25FC81DD-75EB-421F-AF58-79AD451FB5C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1487982" y="3570758"/>
            <a:ext cx="374905" cy="557851"/>
          </a:xfrm>
          <a:prstGeom prst="rect">
            <a:avLst/>
          </a:prstGeom>
        </p:spPr>
      </p:pic>
      <p:pic>
        <p:nvPicPr>
          <p:cNvPr id="81" name="Graphic 80" descr="Woman">
            <a:extLst>
              <a:ext uri="{FF2B5EF4-FFF2-40B4-BE49-F238E27FC236}">
                <a16:creationId xmlns:a16="http://schemas.microsoft.com/office/drawing/2014/main" id="{72BE0427-3158-45B8-B6AC-0DCE939C54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2619529" y="927738"/>
            <a:ext cx="374905" cy="557851"/>
          </a:xfrm>
          <a:prstGeom prst="rect">
            <a:avLst/>
          </a:prstGeom>
        </p:spPr>
      </p:pic>
      <p:pic>
        <p:nvPicPr>
          <p:cNvPr id="82" name="Graphic 81" descr="Woman">
            <a:extLst>
              <a:ext uri="{FF2B5EF4-FFF2-40B4-BE49-F238E27FC236}">
                <a16:creationId xmlns:a16="http://schemas.microsoft.com/office/drawing/2014/main" id="{4A2E3A77-203F-4FE0-B9A9-88D62C6B2FF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031" r="17765"/>
          <a:stretch/>
        </p:blipFill>
        <p:spPr>
          <a:xfrm>
            <a:off x="1883410" y="1533530"/>
            <a:ext cx="374905" cy="557851"/>
          </a:xfrm>
          <a:prstGeom prst="rect">
            <a:avLst/>
          </a:prstGeom>
        </p:spPr>
      </p:pic>
      <p:pic>
        <p:nvPicPr>
          <p:cNvPr id="83" name="Graphic 4" descr="Pregnant lady">
            <a:extLst>
              <a:ext uri="{FF2B5EF4-FFF2-40B4-BE49-F238E27FC236}">
                <a16:creationId xmlns:a16="http://schemas.microsoft.com/office/drawing/2014/main" id="{4724A0B6-4E5D-4FA8-A841-698BAA61AB2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1393" r="18971"/>
          <a:stretch/>
        </p:blipFill>
        <p:spPr>
          <a:xfrm>
            <a:off x="881634" y="5150752"/>
            <a:ext cx="239036" cy="400824"/>
          </a:xfrm>
          <a:prstGeom prst="rect">
            <a:avLst/>
          </a:prstGeom>
        </p:spPr>
      </p:pic>
      <p:pic>
        <p:nvPicPr>
          <p:cNvPr id="84" name="Graphic 83" descr="Woman">
            <a:extLst>
              <a:ext uri="{FF2B5EF4-FFF2-40B4-BE49-F238E27FC236}">
                <a16:creationId xmlns:a16="http://schemas.microsoft.com/office/drawing/2014/main" id="{BD2AE61E-2E9C-4541-9BBD-DFF3D687CF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5031" r="17765"/>
          <a:stretch/>
        </p:blipFill>
        <p:spPr>
          <a:xfrm>
            <a:off x="2210382" y="5151217"/>
            <a:ext cx="288312" cy="429002"/>
          </a:xfrm>
          <a:prstGeom prst="rect">
            <a:avLst/>
          </a:prstGeom>
        </p:spPr>
      </p:pic>
      <p:pic>
        <p:nvPicPr>
          <p:cNvPr id="85" name="Graphic 4" descr="Pregnant lady">
            <a:extLst>
              <a:ext uri="{FF2B5EF4-FFF2-40B4-BE49-F238E27FC236}">
                <a16:creationId xmlns:a16="http://schemas.microsoft.com/office/drawing/2014/main" id="{65A909F7-090C-4146-8F47-DBACFA2E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3" r="18971"/>
          <a:stretch/>
        </p:blipFill>
        <p:spPr>
          <a:xfrm>
            <a:off x="813690" y="960549"/>
            <a:ext cx="310830" cy="52121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EC66B49-9F99-4BFA-9E91-6EE149CF0087}"/>
              </a:ext>
            </a:extLst>
          </p:cNvPr>
          <p:cNvSpPr txBox="1"/>
          <p:nvPr/>
        </p:nvSpPr>
        <p:spPr>
          <a:xfrm>
            <a:off x="1090737" y="5143510"/>
            <a:ext cx="101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Pregnant at time of death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B853F5F-EB00-4C2E-BDBD-E1347C3F2B7A}"/>
              </a:ext>
            </a:extLst>
          </p:cNvPr>
          <p:cNvSpPr txBox="1"/>
          <p:nvPr/>
        </p:nvSpPr>
        <p:spPr>
          <a:xfrm>
            <a:off x="2498694" y="5128836"/>
            <a:ext cx="1072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Death within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365 days of pregnancy</a:t>
            </a:r>
          </a:p>
        </p:txBody>
      </p:sp>
      <p:graphicFrame>
        <p:nvGraphicFramePr>
          <p:cNvPr id="91" name="Table 91">
            <a:extLst>
              <a:ext uri="{FF2B5EF4-FFF2-40B4-BE49-F238E27FC236}">
                <a16:creationId xmlns:a16="http://schemas.microsoft.com/office/drawing/2014/main" id="{FCDB7FAE-6814-4F5C-92F2-E399C832B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60380"/>
              </p:ext>
            </p:extLst>
          </p:nvPr>
        </p:nvGraphicFramePr>
        <p:xfrm>
          <a:off x="845727" y="678944"/>
          <a:ext cx="2690868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34">
                  <a:extLst>
                    <a:ext uri="{9D8B030D-6E8A-4147-A177-3AD203B41FA5}">
                      <a16:colId xmlns:a16="http://schemas.microsoft.com/office/drawing/2014/main" val="515144648"/>
                    </a:ext>
                  </a:extLst>
                </a:gridCol>
                <a:gridCol w="1345434">
                  <a:extLst>
                    <a:ext uri="{9D8B030D-6E8A-4147-A177-3AD203B41FA5}">
                      <a16:colId xmlns:a16="http://schemas.microsoft.com/office/drawing/2014/main" val="3819330830"/>
                    </a:ext>
                  </a:extLst>
                </a:gridCol>
              </a:tblGrid>
              <a:tr h="19538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preventable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75737"/>
                  </a:ext>
                </a:extLst>
              </a:tr>
            </a:tbl>
          </a:graphicData>
        </a:graphic>
      </p:graphicFrame>
      <p:pic>
        <p:nvPicPr>
          <p:cNvPr id="90" name="Picture 89">
            <a:extLst>
              <a:ext uri="{FF2B5EF4-FFF2-40B4-BE49-F238E27FC236}">
                <a16:creationId xmlns:a16="http://schemas.microsoft.com/office/drawing/2014/main" id="{F6A8106E-3AD2-4A2B-ABAD-B7E11980BE6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4C1B72FA-05C8-4F77-9CAA-5C731656FD1B}"/>
              </a:ext>
            </a:extLst>
          </p:cNvPr>
          <p:cNvGrpSpPr>
            <a:grpSpLocks noChangeAspect="1"/>
          </p:cNvGrpSpPr>
          <p:nvPr/>
        </p:nvGrpSpPr>
        <p:grpSpPr>
          <a:xfrm>
            <a:off x="7898661" y="6034584"/>
            <a:ext cx="3683739" cy="656373"/>
            <a:chOff x="620713" y="3287713"/>
            <a:chExt cx="9544639" cy="1700674"/>
          </a:xfrm>
        </p:grpSpPr>
        <p:pic>
          <p:nvPicPr>
            <p:cNvPr id="96" name="Picture Placeholder 8">
              <a:extLst>
                <a:ext uri="{FF2B5EF4-FFF2-40B4-BE49-F238E27FC236}">
                  <a16:creationId xmlns:a16="http://schemas.microsoft.com/office/drawing/2014/main" id="{1BBF9CCE-7241-4C07-A406-1AB09C131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" b="3455"/>
            <a:stretch>
              <a:fillRect/>
            </a:stretch>
          </p:blipFill>
          <p:spPr>
            <a:xfrm>
              <a:off x="4527872" y="3296747"/>
              <a:ext cx="2718372" cy="16916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1FD7FD2-0EE4-4243-B93C-1E8413FFB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3" y="3287713"/>
              <a:ext cx="3984401" cy="168943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FCE839-B089-410A-880F-F4F0B8E7D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82" y="3295093"/>
              <a:ext cx="2960370" cy="1691640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C8C7365-63BE-481A-8779-41A055277438}"/>
              </a:ext>
            </a:extLst>
          </p:cNvPr>
          <p:cNvSpPr txBox="1"/>
          <p:nvPr/>
        </p:nvSpPr>
        <p:spPr>
          <a:xfrm>
            <a:off x="4384873" y="690849"/>
            <a:ext cx="72881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4. </a:t>
            </a:r>
            <a:r>
              <a:rPr lang="en-US" sz="3600" b="1" dirty="0">
                <a:solidFill>
                  <a:schemeClr val="accent1"/>
                </a:solidFill>
              </a:rPr>
              <a:t>Add identifying information.</a:t>
            </a:r>
            <a:endParaRPr lang="en-US" sz="3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Ensure you have a color legend telling the reader what the colors represent.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 and label a shape legend, if required.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 a headline or key takeaway.</a:t>
            </a:r>
          </a:p>
        </p:txBody>
      </p:sp>
    </p:spTree>
    <p:extLst>
      <p:ext uri="{BB962C8B-B14F-4D97-AF65-F5344CB8AC3E}">
        <p14:creationId xmlns:p14="http://schemas.microsoft.com/office/powerpoint/2010/main" val="42117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MR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C89"/>
      </a:accent1>
      <a:accent2>
        <a:srgbClr val="CBC3DB"/>
      </a:accent2>
      <a:accent3>
        <a:srgbClr val="266DD3"/>
      </a:accent3>
      <a:accent4>
        <a:srgbClr val="344055"/>
      </a:accent4>
      <a:accent5>
        <a:srgbClr val="888098"/>
      </a:accent5>
      <a:accent6>
        <a:srgbClr val="70AD47"/>
      </a:accent6>
      <a:hlink>
        <a:srgbClr val="0563C1"/>
      </a:hlink>
      <a:folHlink>
        <a:srgbClr val="954F72"/>
      </a:folHlink>
    </a:clrScheme>
    <a:fontScheme name="Excel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B2C89"/>
    </a:accent1>
    <a:accent2>
      <a:srgbClr val="CBC3DB"/>
    </a:accent2>
    <a:accent3>
      <a:srgbClr val="266DD3"/>
    </a:accent3>
    <a:accent4>
      <a:srgbClr val="344055"/>
    </a:accent4>
    <a:accent5>
      <a:srgbClr val="888098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B2C89"/>
    </a:accent1>
    <a:accent2>
      <a:srgbClr val="CBC3DB"/>
    </a:accent2>
    <a:accent3>
      <a:srgbClr val="266DD3"/>
    </a:accent3>
    <a:accent4>
      <a:srgbClr val="344055"/>
    </a:accent4>
    <a:accent5>
      <a:srgbClr val="888098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470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Makulec</dc:creator>
  <cp:lastModifiedBy>Amanda Makulec</cp:lastModifiedBy>
  <cp:revision>15</cp:revision>
  <dcterms:created xsi:type="dcterms:W3CDTF">2020-05-14T12:36:11Z</dcterms:created>
  <dcterms:modified xsi:type="dcterms:W3CDTF">2020-05-18T23:49:27Z</dcterms:modified>
</cp:coreProperties>
</file>